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7"/>
  </p:notesMasterIdLst>
  <p:handoutMasterIdLst>
    <p:handoutMasterId r:id="rId58"/>
  </p:handoutMasterIdLst>
  <p:sldIdLst>
    <p:sldId id="408" r:id="rId2"/>
    <p:sldId id="409" r:id="rId3"/>
    <p:sldId id="514" r:id="rId4"/>
    <p:sldId id="515" r:id="rId5"/>
    <p:sldId id="480" r:id="rId6"/>
    <p:sldId id="479" r:id="rId7"/>
    <p:sldId id="481" r:id="rId8"/>
    <p:sldId id="482" r:id="rId9"/>
    <p:sldId id="483" r:id="rId10"/>
    <p:sldId id="524" r:id="rId11"/>
    <p:sldId id="484" r:id="rId12"/>
    <p:sldId id="485" r:id="rId13"/>
    <p:sldId id="486" r:id="rId14"/>
    <p:sldId id="487" r:id="rId15"/>
    <p:sldId id="525" r:id="rId16"/>
    <p:sldId id="488" r:id="rId17"/>
    <p:sldId id="490" r:id="rId18"/>
    <p:sldId id="489" r:id="rId19"/>
    <p:sldId id="491" r:id="rId20"/>
    <p:sldId id="492" r:id="rId21"/>
    <p:sldId id="493" r:id="rId22"/>
    <p:sldId id="494" r:id="rId23"/>
    <p:sldId id="526" r:id="rId24"/>
    <p:sldId id="495" r:id="rId25"/>
    <p:sldId id="496" r:id="rId26"/>
    <p:sldId id="498" r:id="rId27"/>
    <p:sldId id="499" r:id="rId28"/>
    <p:sldId id="497" r:id="rId29"/>
    <p:sldId id="503" r:id="rId30"/>
    <p:sldId id="527" r:id="rId31"/>
    <p:sldId id="502" r:id="rId32"/>
    <p:sldId id="501" r:id="rId33"/>
    <p:sldId id="504" r:id="rId34"/>
    <p:sldId id="505" r:id="rId35"/>
    <p:sldId id="500" r:id="rId36"/>
    <p:sldId id="506" r:id="rId37"/>
    <p:sldId id="507" r:id="rId38"/>
    <p:sldId id="528" r:id="rId39"/>
    <p:sldId id="508" r:id="rId40"/>
    <p:sldId id="509" r:id="rId41"/>
    <p:sldId id="510" r:id="rId42"/>
    <p:sldId id="511" r:id="rId43"/>
    <p:sldId id="512" r:id="rId44"/>
    <p:sldId id="513" r:id="rId45"/>
    <p:sldId id="529" r:id="rId46"/>
    <p:sldId id="518" r:id="rId47"/>
    <p:sldId id="519" r:id="rId48"/>
    <p:sldId id="521" r:id="rId49"/>
    <p:sldId id="520" r:id="rId50"/>
    <p:sldId id="522" r:id="rId51"/>
    <p:sldId id="530" r:id="rId52"/>
    <p:sldId id="516" r:id="rId53"/>
    <p:sldId id="523" r:id="rId54"/>
    <p:sldId id="517" r:id="rId55"/>
    <p:sldId id="265" r:id="rId5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nir Bahar" initials="SB" lastIdx="12" clrIdx="0">
    <p:extLst>
      <p:ext uri="{19B8F6BF-5375-455C-9EA6-DF929625EA0E}">
        <p15:presenceInfo xmlns:p15="http://schemas.microsoft.com/office/powerpoint/2012/main" userId="S::sbahar@vdoo.com::2b74ce7b-d6c8-4f77-982f-fe9901474b9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E4BF"/>
    <a:srgbClr val="00D8D2"/>
    <a:srgbClr val="6653FF"/>
    <a:srgbClr val="BEC6EA"/>
    <a:srgbClr val="1F23A2"/>
    <a:srgbClr val="0D0D22"/>
    <a:srgbClr val="649AFE"/>
    <a:srgbClr val="649AFD"/>
    <a:srgbClr val="D9D9D9"/>
    <a:srgbClr val="E7EA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C5E57F2-3B34-4C4C-9FFF-10A5DDBEA785}" v="21" dt="2021-01-19T10:04:59.17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610"/>
    <p:restoredTop sz="81332"/>
  </p:normalViewPr>
  <p:slideViewPr>
    <p:cSldViewPr snapToGrid="0" snapToObjects="1">
      <p:cViewPr varScale="1">
        <p:scale>
          <a:sx n="119" d="100"/>
          <a:sy n="119" d="100"/>
        </p:scale>
        <p:origin x="880" y="184"/>
      </p:cViewPr>
      <p:guideLst/>
    </p:cSldViewPr>
  </p:slideViewPr>
  <p:notesTextViewPr>
    <p:cViewPr>
      <p:scale>
        <a:sx n="110" d="100"/>
        <a:sy n="110" d="100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microsoft.com/office/2016/11/relationships/changesInfo" Target="changesInfos/changesInfo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commentAuthors" Target="commentAuthor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65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la Gofshtein" userId="2c926328-694a-47df-a812-da2ad90521dc" providerId="ADAL" clId="{DC5E57F2-3B34-4C4C-9FFF-10A5DDBEA785}"/>
    <pc:docChg chg="undo custSel addSld delSld modSld">
      <pc:chgData name="Ola Gofshtein" userId="2c926328-694a-47df-a812-da2ad90521dc" providerId="ADAL" clId="{DC5E57F2-3B34-4C4C-9FFF-10A5DDBEA785}" dt="2021-01-19T10:22:58.829" v="435" actId="12788"/>
      <pc:docMkLst>
        <pc:docMk/>
      </pc:docMkLst>
      <pc:sldChg chg="delCm">
        <pc:chgData name="Ola Gofshtein" userId="2c926328-694a-47df-a812-da2ad90521dc" providerId="ADAL" clId="{DC5E57F2-3B34-4C4C-9FFF-10A5DDBEA785}" dt="2021-01-19T09:46:27.757" v="128" actId="1592"/>
        <pc:sldMkLst>
          <pc:docMk/>
          <pc:sldMk cId="2588775378" sldId="479"/>
        </pc:sldMkLst>
      </pc:sldChg>
      <pc:sldChg chg="mod modShow">
        <pc:chgData name="Ola Gofshtein" userId="2c926328-694a-47df-a812-da2ad90521dc" providerId="ADAL" clId="{DC5E57F2-3B34-4C4C-9FFF-10A5DDBEA785}" dt="2021-01-19T09:46:54.297" v="129" actId="729"/>
        <pc:sldMkLst>
          <pc:docMk/>
          <pc:sldMk cId="1817301961" sldId="481"/>
        </pc:sldMkLst>
      </pc:sldChg>
      <pc:sldChg chg="delCm">
        <pc:chgData name="Ola Gofshtein" userId="2c926328-694a-47df-a812-da2ad90521dc" providerId="ADAL" clId="{DC5E57F2-3B34-4C4C-9FFF-10A5DDBEA785}" dt="2021-01-19T09:47:05.837" v="131" actId="1592"/>
        <pc:sldMkLst>
          <pc:docMk/>
          <pc:sldMk cId="2808154691" sldId="482"/>
        </pc:sldMkLst>
      </pc:sldChg>
      <pc:sldChg chg="modNotesTx">
        <pc:chgData name="Ola Gofshtein" userId="2c926328-694a-47df-a812-da2ad90521dc" providerId="ADAL" clId="{DC5E57F2-3B34-4C4C-9FFF-10A5DDBEA785}" dt="2021-01-19T09:49:26.641" v="172" actId="20577"/>
        <pc:sldMkLst>
          <pc:docMk/>
          <pc:sldMk cId="1131258392" sldId="483"/>
        </pc:sldMkLst>
      </pc:sldChg>
      <pc:sldChg chg="modNotesTx">
        <pc:chgData name="Ola Gofshtein" userId="2c926328-694a-47df-a812-da2ad90521dc" providerId="ADAL" clId="{DC5E57F2-3B34-4C4C-9FFF-10A5DDBEA785}" dt="2021-01-19T09:50:27.561" v="209" actId="20577"/>
        <pc:sldMkLst>
          <pc:docMk/>
          <pc:sldMk cId="3208276146" sldId="484"/>
        </pc:sldMkLst>
      </pc:sldChg>
      <pc:sldChg chg="modNotesTx">
        <pc:chgData name="Ola Gofshtein" userId="2c926328-694a-47df-a812-da2ad90521dc" providerId="ADAL" clId="{DC5E57F2-3B34-4C4C-9FFF-10A5DDBEA785}" dt="2021-01-19T09:50:44.689" v="250" actId="20577"/>
        <pc:sldMkLst>
          <pc:docMk/>
          <pc:sldMk cId="1882116928" sldId="485"/>
        </pc:sldMkLst>
      </pc:sldChg>
      <pc:sldChg chg="mod modShow">
        <pc:chgData name="Ola Gofshtein" userId="2c926328-694a-47df-a812-da2ad90521dc" providerId="ADAL" clId="{DC5E57F2-3B34-4C4C-9FFF-10A5DDBEA785}" dt="2021-01-19T09:50:05.125" v="173" actId="729"/>
        <pc:sldMkLst>
          <pc:docMk/>
          <pc:sldMk cId="396376224" sldId="486"/>
        </pc:sldMkLst>
      </pc:sldChg>
      <pc:sldChg chg="modNotesTx">
        <pc:chgData name="Ola Gofshtein" userId="2c926328-694a-47df-a812-da2ad90521dc" providerId="ADAL" clId="{DC5E57F2-3B34-4C4C-9FFF-10A5DDBEA785}" dt="2021-01-19T09:52:55.234" v="324" actId="20577"/>
        <pc:sldMkLst>
          <pc:docMk/>
          <pc:sldMk cId="2458517190" sldId="494"/>
        </pc:sldMkLst>
      </pc:sldChg>
      <pc:sldChg chg="mod modShow">
        <pc:chgData name="Ola Gofshtein" userId="2c926328-694a-47df-a812-da2ad90521dc" providerId="ADAL" clId="{DC5E57F2-3B34-4C4C-9FFF-10A5DDBEA785}" dt="2021-01-19T09:55:02.108" v="325" actId="729"/>
        <pc:sldMkLst>
          <pc:docMk/>
          <pc:sldMk cId="4158813336" sldId="500"/>
        </pc:sldMkLst>
      </pc:sldChg>
      <pc:sldChg chg="modSp mod">
        <pc:chgData name="Ola Gofshtein" userId="2c926328-694a-47df-a812-da2ad90521dc" providerId="ADAL" clId="{DC5E57F2-3B34-4C4C-9FFF-10A5DDBEA785}" dt="2021-01-19T10:22:58.829" v="435" actId="12788"/>
        <pc:sldMkLst>
          <pc:docMk/>
          <pc:sldMk cId="3860779740" sldId="504"/>
        </pc:sldMkLst>
        <pc:spChg chg="mod">
          <ac:chgData name="Ola Gofshtein" userId="2c926328-694a-47df-a812-da2ad90521dc" providerId="ADAL" clId="{DC5E57F2-3B34-4C4C-9FFF-10A5DDBEA785}" dt="2021-01-19T10:22:58.829" v="435" actId="12788"/>
          <ac:spMkLst>
            <pc:docMk/>
            <pc:sldMk cId="3860779740" sldId="504"/>
            <ac:spMk id="9" creationId="{21A1AC74-9FA4-FC4D-9744-4CA5240FEFAA}"/>
          </ac:spMkLst>
        </pc:spChg>
      </pc:sldChg>
      <pc:sldChg chg="mod modShow">
        <pc:chgData name="Ola Gofshtein" userId="2c926328-694a-47df-a812-da2ad90521dc" providerId="ADAL" clId="{DC5E57F2-3B34-4C4C-9FFF-10A5DDBEA785}" dt="2021-01-19T09:55:02.108" v="325" actId="729"/>
        <pc:sldMkLst>
          <pc:docMk/>
          <pc:sldMk cId="2617575502" sldId="506"/>
        </pc:sldMkLst>
      </pc:sldChg>
      <pc:sldChg chg="modNotesTx">
        <pc:chgData name="Ola Gofshtein" userId="2c926328-694a-47df-a812-da2ad90521dc" providerId="ADAL" clId="{DC5E57F2-3B34-4C4C-9FFF-10A5DDBEA785}" dt="2021-01-19T09:44:42.137" v="126" actId="20577"/>
        <pc:sldMkLst>
          <pc:docMk/>
          <pc:sldMk cId="2034067866" sldId="515"/>
        </pc:sldMkLst>
      </pc:sldChg>
      <pc:sldChg chg="modSp mod">
        <pc:chgData name="Ola Gofshtein" userId="2c926328-694a-47df-a812-da2ad90521dc" providerId="ADAL" clId="{DC5E57F2-3B34-4C4C-9FFF-10A5DDBEA785}" dt="2021-01-19T10:22:33.782" v="434" actId="1076"/>
        <pc:sldMkLst>
          <pc:docMk/>
          <pc:sldMk cId="389488477" sldId="516"/>
        </pc:sldMkLst>
        <pc:spChg chg="mod">
          <ac:chgData name="Ola Gofshtein" userId="2c926328-694a-47df-a812-da2ad90521dc" providerId="ADAL" clId="{DC5E57F2-3B34-4C4C-9FFF-10A5DDBEA785}" dt="2021-01-19T10:22:33.782" v="434" actId="1076"/>
          <ac:spMkLst>
            <pc:docMk/>
            <pc:sldMk cId="389488477" sldId="516"/>
            <ac:spMk id="7" creationId="{D1B632DF-182D-F941-B28C-851B34726E33}"/>
          </ac:spMkLst>
        </pc:spChg>
        <pc:spChg chg="mod">
          <ac:chgData name="Ola Gofshtein" userId="2c926328-694a-47df-a812-da2ad90521dc" providerId="ADAL" clId="{DC5E57F2-3B34-4C4C-9FFF-10A5DDBEA785}" dt="2021-01-19T10:22:31.913" v="432" actId="20577"/>
          <ac:spMkLst>
            <pc:docMk/>
            <pc:sldMk cId="389488477" sldId="516"/>
            <ac:spMk id="16" creationId="{710390E7-7541-114F-8340-FCE55852E668}"/>
          </ac:spMkLst>
        </pc:spChg>
      </pc:sldChg>
      <pc:sldChg chg="modSp mod">
        <pc:chgData name="Ola Gofshtein" userId="2c926328-694a-47df-a812-da2ad90521dc" providerId="ADAL" clId="{DC5E57F2-3B34-4C4C-9FFF-10A5DDBEA785}" dt="2021-01-19T10:04:19.477" v="421"/>
        <pc:sldMkLst>
          <pc:docMk/>
          <pc:sldMk cId="1688258970" sldId="517"/>
        </pc:sldMkLst>
        <pc:spChg chg="mod">
          <ac:chgData name="Ola Gofshtein" userId="2c926328-694a-47df-a812-da2ad90521dc" providerId="ADAL" clId="{DC5E57F2-3B34-4C4C-9FFF-10A5DDBEA785}" dt="2021-01-19T10:04:19.477" v="421"/>
          <ac:spMkLst>
            <pc:docMk/>
            <pc:sldMk cId="1688258970" sldId="517"/>
            <ac:spMk id="22" creationId="{3E391C2B-22CD-D242-A0F6-F0A5D8700E37}"/>
          </ac:spMkLst>
        </pc:spChg>
      </pc:sldChg>
      <pc:sldChg chg="add del">
        <pc:chgData name="Ola Gofshtein" userId="2c926328-694a-47df-a812-da2ad90521dc" providerId="ADAL" clId="{DC5E57F2-3B34-4C4C-9FFF-10A5DDBEA785}" dt="2021-01-19T10:04:40.126" v="423" actId="2696"/>
        <pc:sldMkLst>
          <pc:docMk/>
          <pc:sldMk cId="1162636621" sldId="522"/>
        </pc:sldMkLst>
      </pc:sldChg>
      <pc:sldChg chg="addSp delSp modSp add mod">
        <pc:chgData name="Ola Gofshtein" userId="2c926328-694a-47df-a812-da2ad90521dc" providerId="ADAL" clId="{DC5E57F2-3B34-4C4C-9FFF-10A5DDBEA785}" dt="2021-01-19T09:58:04.143" v="341" actId="12789"/>
        <pc:sldMkLst>
          <pc:docMk/>
          <pc:sldMk cId="1260955417" sldId="524"/>
        </pc:sldMkLst>
        <pc:spChg chg="del">
          <ac:chgData name="Ola Gofshtein" userId="2c926328-694a-47df-a812-da2ad90521dc" providerId="ADAL" clId="{DC5E57F2-3B34-4C4C-9FFF-10A5DDBEA785}" dt="2021-01-19T09:56:34.961" v="327" actId="478"/>
          <ac:spMkLst>
            <pc:docMk/>
            <pc:sldMk cId="1260955417" sldId="524"/>
            <ac:spMk id="3" creationId="{B71FD081-937A-464C-89F2-0A87705BA349}"/>
          </ac:spMkLst>
        </pc:spChg>
        <pc:spChg chg="del">
          <ac:chgData name="Ola Gofshtein" userId="2c926328-694a-47df-a812-da2ad90521dc" providerId="ADAL" clId="{DC5E57F2-3B34-4C4C-9FFF-10A5DDBEA785}" dt="2021-01-19T09:56:34.961" v="327" actId="478"/>
          <ac:spMkLst>
            <pc:docMk/>
            <pc:sldMk cId="1260955417" sldId="524"/>
            <ac:spMk id="4" creationId="{D1AF28E9-FD82-224E-B2FB-393A37157313}"/>
          </ac:spMkLst>
        </pc:spChg>
        <pc:spChg chg="del">
          <ac:chgData name="Ola Gofshtein" userId="2c926328-694a-47df-a812-da2ad90521dc" providerId="ADAL" clId="{DC5E57F2-3B34-4C4C-9FFF-10A5DDBEA785}" dt="2021-01-19T09:56:34.961" v="327" actId="478"/>
          <ac:spMkLst>
            <pc:docMk/>
            <pc:sldMk cId="1260955417" sldId="524"/>
            <ac:spMk id="9" creationId="{90EE2081-609B-AD4C-B412-BC87ABD2B7B6}"/>
          </ac:spMkLst>
        </pc:spChg>
        <pc:spChg chg="del">
          <ac:chgData name="Ola Gofshtein" userId="2c926328-694a-47df-a812-da2ad90521dc" providerId="ADAL" clId="{DC5E57F2-3B34-4C4C-9FFF-10A5DDBEA785}" dt="2021-01-19T09:56:34.961" v="327" actId="478"/>
          <ac:spMkLst>
            <pc:docMk/>
            <pc:sldMk cId="1260955417" sldId="524"/>
            <ac:spMk id="10" creationId="{6BCA4F72-D9E9-D349-8023-D2F3E5178373}"/>
          </ac:spMkLst>
        </pc:spChg>
        <pc:spChg chg="del">
          <ac:chgData name="Ola Gofshtein" userId="2c926328-694a-47df-a812-da2ad90521dc" providerId="ADAL" clId="{DC5E57F2-3B34-4C4C-9FFF-10A5DDBEA785}" dt="2021-01-19T09:56:34.961" v="327" actId="478"/>
          <ac:spMkLst>
            <pc:docMk/>
            <pc:sldMk cId="1260955417" sldId="524"/>
            <ac:spMk id="11" creationId="{80202C36-C086-2B4A-84F6-EFB6BA09CE41}"/>
          </ac:spMkLst>
        </pc:spChg>
        <pc:spChg chg="add mod">
          <ac:chgData name="Ola Gofshtein" userId="2c926328-694a-47df-a812-da2ad90521dc" providerId="ADAL" clId="{DC5E57F2-3B34-4C4C-9FFF-10A5DDBEA785}" dt="2021-01-19T09:57:57.599" v="338" actId="164"/>
          <ac:spMkLst>
            <pc:docMk/>
            <pc:sldMk cId="1260955417" sldId="524"/>
            <ac:spMk id="12" creationId="{F28BD8A4-21B0-3648-889E-206B739C6A5E}"/>
          </ac:spMkLst>
        </pc:spChg>
        <pc:spChg chg="del">
          <ac:chgData name="Ola Gofshtein" userId="2c926328-694a-47df-a812-da2ad90521dc" providerId="ADAL" clId="{DC5E57F2-3B34-4C4C-9FFF-10A5DDBEA785}" dt="2021-01-19T09:56:34.961" v="327" actId="478"/>
          <ac:spMkLst>
            <pc:docMk/>
            <pc:sldMk cId="1260955417" sldId="524"/>
            <ac:spMk id="14" creationId="{C550C285-58BF-4148-82DE-CE9CFE77350F}"/>
          </ac:spMkLst>
        </pc:spChg>
        <pc:spChg chg="del">
          <ac:chgData name="Ola Gofshtein" userId="2c926328-694a-47df-a812-da2ad90521dc" providerId="ADAL" clId="{DC5E57F2-3B34-4C4C-9FFF-10A5DDBEA785}" dt="2021-01-19T09:56:34.961" v="327" actId="478"/>
          <ac:spMkLst>
            <pc:docMk/>
            <pc:sldMk cId="1260955417" sldId="524"/>
            <ac:spMk id="15" creationId="{9E182514-2940-1847-A0DA-307ABA324C61}"/>
          </ac:spMkLst>
        </pc:spChg>
        <pc:spChg chg="del">
          <ac:chgData name="Ola Gofshtein" userId="2c926328-694a-47df-a812-da2ad90521dc" providerId="ADAL" clId="{DC5E57F2-3B34-4C4C-9FFF-10A5DDBEA785}" dt="2021-01-19T09:56:34.961" v="327" actId="478"/>
          <ac:spMkLst>
            <pc:docMk/>
            <pc:sldMk cId="1260955417" sldId="524"/>
            <ac:spMk id="16" creationId="{0CEBA0F8-AAE8-F441-844D-21C788D56FFF}"/>
          </ac:spMkLst>
        </pc:spChg>
        <pc:spChg chg="del">
          <ac:chgData name="Ola Gofshtein" userId="2c926328-694a-47df-a812-da2ad90521dc" providerId="ADAL" clId="{DC5E57F2-3B34-4C4C-9FFF-10A5DDBEA785}" dt="2021-01-19T09:56:34.961" v="327" actId="478"/>
          <ac:spMkLst>
            <pc:docMk/>
            <pc:sldMk cId="1260955417" sldId="524"/>
            <ac:spMk id="17" creationId="{B9FA8045-7AB1-674C-8478-58C7A28E65F7}"/>
          </ac:spMkLst>
        </pc:spChg>
        <pc:grpChg chg="add mod">
          <ac:chgData name="Ola Gofshtein" userId="2c926328-694a-47df-a812-da2ad90521dc" providerId="ADAL" clId="{DC5E57F2-3B34-4C4C-9FFF-10A5DDBEA785}" dt="2021-01-19T09:58:04.143" v="341" actId="12789"/>
          <ac:grpSpMkLst>
            <pc:docMk/>
            <pc:sldMk cId="1260955417" sldId="524"/>
            <ac:grpSpMk id="2" creationId="{3890BB77-2670-6F41-BC47-2CBC97CA69D8}"/>
          </ac:grpSpMkLst>
        </pc:grpChg>
        <pc:picChg chg="add mod">
          <ac:chgData name="Ola Gofshtein" userId="2c926328-694a-47df-a812-da2ad90521dc" providerId="ADAL" clId="{DC5E57F2-3B34-4C4C-9FFF-10A5DDBEA785}" dt="2021-01-19T09:57:57.599" v="338" actId="164"/>
          <ac:picMkLst>
            <pc:docMk/>
            <pc:sldMk cId="1260955417" sldId="524"/>
            <ac:picMk id="13" creationId="{D0B432D8-1EAB-9040-B6CC-0D7D644B5531}"/>
          </ac:picMkLst>
        </pc:picChg>
      </pc:sldChg>
      <pc:sldChg chg="addSp delSp modSp add mod modClrScheme chgLayout">
        <pc:chgData name="Ola Gofshtein" userId="2c926328-694a-47df-a812-da2ad90521dc" providerId="ADAL" clId="{DC5E57F2-3B34-4C4C-9FFF-10A5DDBEA785}" dt="2021-01-19T09:57:51.280" v="337" actId="12789"/>
        <pc:sldMkLst>
          <pc:docMk/>
          <pc:sldMk cId="1928092372" sldId="525"/>
        </pc:sldMkLst>
        <pc:spChg chg="del">
          <ac:chgData name="Ola Gofshtein" userId="2c926328-694a-47df-a812-da2ad90521dc" providerId="ADAL" clId="{DC5E57F2-3B34-4C4C-9FFF-10A5DDBEA785}" dt="2021-01-19T09:57:23.746" v="330" actId="478"/>
          <ac:spMkLst>
            <pc:docMk/>
            <pc:sldMk cId="1928092372" sldId="525"/>
            <ac:spMk id="4" creationId="{D0143209-C51C-C544-AF3B-A46818F0EEBD}"/>
          </ac:spMkLst>
        </pc:spChg>
        <pc:spChg chg="del">
          <ac:chgData name="Ola Gofshtein" userId="2c926328-694a-47df-a812-da2ad90521dc" providerId="ADAL" clId="{DC5E57F2-3B34-4C4C-9FFF-10A5DDBEA785}" dt="2021-01-19T09:57:25.474" v="331" actId="478"/>
          <ac:spMkLst>
            <pc:docMk/>
            <pc:sldMk cId="1928092372" sldId="525"/>
            <ac:spMk id="5" creationId="{DFF711C0-3C2E-E148-8AD4-CDD63447E418}"/>
          </ac:spMkLst>
        </pc:spChg>
        <pc:spChg chg="add del mod">
          <ac:chgData name="Ola Gofshtein" userId="2c926328-694a-47df-a812-da2ad90521dc" providerId="ADAL" clId="{DC5E57F2-3B34-4C4C-9FFF-10A5DDBEA785}" dt="2021-01-19T09:57:33.409" v="333"/>
          <ac:spMkLst>
            <pc:docMk/>
            <pc:sldMk cId="1928092372" sldId="525"/>
            <ac:spMk id="7" creationId="{A134DF3A-4C74-5D4C-82B0-7BB56F20595D}"/>
          </ac:spMkLst>
        </pc:spChg>
        <pc:spChg chg="del">
          <ac:chgData name="Ola Gofshtein" userId="2c926328-694a-47df-a812-da2ad90521dc" providerId="ADAL" clId="{DC5E57F2-3B34-4C4C-9FFF-10A5DDBEA785}" dt="2021-01-19T09:57:23.746" v="330" actId="478"/>
          <ac:spMkLst>
            <pc:docMk/>
            <pc:sldMk cId="1928092372" sldId="525"/>
            <ac:spMk id="8" creationId="{50901626-829B-E34A-84DB-97998BA3AFF4}"/>
          </ac:spMkLst>
        </pc:spChg>
        <pc:spChg chg="add mod">
          <ac:chgData name="Ola Gofshtein" userId="2c926328-694a-47df-a812-da2ad90521dc" providerId="ADAL" clId="{DC5E57F2-3B34-4C4C-9FFF-10A5DDBEA785}" dt="2021-01-19T09:57:49.310" v="336" actId="164"/>
          <ac:spMkLst>
            <pc:docMk/>
            <pc:sldMk cId="1928092372" sldId="525"/>
            <ac:spMk id="10" creationId="{66716DA1-7435-1D42-8177-ECDEC14D0A74}"/>
          </ac:spMkLst>
        </pc:spChg>
        <pc:grpChg chg="add mod">
          <ac:chgData name="Ola Gofshtein" userId="2c926328-694a-47df-a812-da2ad90521dc" providerId="ADAL" clId="{DC5E57F2-3B34-4C4C-9FFF-10A5DDBEA785}" dt="2021-01-19T09:57:51.280" v="337" actId="12789"/>
          <ac:grpSpMkLst>
            <pc:docMk/>
            <pc:sldMk cId="1928092372" sldId="525"/>
            <ac:grpSpMk id="2" creationId="{6542DA81-79D7-BA42-B08D-82BBFFD9CA1D}"/>
          </ac:grpSpMkLst>
        </pc:grpChg>
        <pc:picChg chg="del">
          <ac:chgData name="Ola Gofshtein" userId="2c926328-694a-47df-a812-da2ad90521dc" providerId="ADAL" clId="{DC5E57F2-3B34-4C4C-9FFF-10A5DDBEA785}" dt="2021-01-19T09:57:23.746" v="330" actId="478"/>
          <ac:picMkLst>
            <pc:docMk/>
            <pc:sldMk cId="1928092372" sldId="525"/>
            <ac:picMk id="6" creationId="{CF82A685-B2C7-A949-8939-D3974DE98DF5}"/>
          </ac:picMkLst>
        </pc:picChg>
        <pc:picChg chg="add del mod">
          <ac:chgData name="Ola Gofshtein" userId="2c926328-694a-47df-a812-da2ad90521dc" providerId="ADAL" clId="{DC5E57F2-3B34-4C4C-9FFF-10A5DDBEA785}" dt="2021-01-19T09:57:33.409" v="333"/>
          <ac:picMkLst>
            <pc:docMk/>
            <pc:sldMk cId="1928092372" sldId="525"/>
            <ac:picMk id="9" creationId="{B1D8999B-9AA9-FF44-8218-1CDD8C6C2E6C}"/>
          </ac:picMkLst>
        </pc:picChg>
        <pc:picChg chg="add mod">
          <ac:chgData name="Ola Gofshtein" userId="2c926328-694a-47df-a812-da2ad90521dc" providerId="ADAL" clId="{DC5E57F2-3B34-4C4C-9FFF-10A5DDBEA785}" dt="2021-01-19T09:57:49.310" v="336" actId="164"/>
          <ac:picMkLst>
            <pc:docMk/>
            <pc:sldMk cId="1928092372" sldId="525"/>
            <ac:picMk id="11" creationId="{0D99A8AF-7EE3-874F-ADB3-BEBB535933D8}"/>
          </ac:picMkLst>
        </pc:picChg>
      </pc:sldChg>
      <pc:sldChg chg="addSp delSp modSp add mod chgLayout modNotesTx">
        <pc:chgData name="Ola Gofshtein" userId="2c926328-694a-47df-a812-da2ad90521dc" providerId="ADAL" clId="{DC5E57F2-3B34-4C4C-9FFF-10A5DDBEA785}" dt="2021-01-19T09:58:56.724" v="348" actId="12789"/>
        <pc:sldMkLst>
          <pc:docMk/>
          <pc:sldMk cId="2281040688" sldId="526"/>
        </pc:sldMkLst>
        <pc:spChg chg="del">
          <ac:chgData name="Ola Gofshtein" userId="2c926328-694a-47df-a812-da2ad90521dc" providerId="ADAL" clId="{DC5E57F2-3B34-4C4C-9FFF-10A5DDBEA785}" dt="2021-01-19T09:58:18.971" v="343" actId="478"/>
          <ac:spMkLst>
            <pc:docMk/>
            <pc:sldMk cId="2281040688" sldId="526"/>
            <ac:spMk id="9" creationId="{90EE2081-609B-AD4C-B412-BC87ABD2B7B6}"/>
          </ac:spMkLst>
        </pc:spChg>
        <pc:spChg chg="add mod">
          <ac:chgData name="Ola Gofshtein" userId="2c926328-694a-47df-a812-da2ad90521dc" providerId="ADAL" clId="{DC5E57F2-3B34-4C4C-9FFF-10A5DDBEA785}" dt="2021-01-19T09:58:53.955" v="347" actId="164"/>
          <ac:spMkLst>
            <pc:docMk/>
            <pc:sldMk cId="2281040688" sldId="526"/>
            <ac:spMk id="18" creationId="{96025B97-36D8-4F41-B43C-DA32471E3FD7}"/>
          </ac:spMkLst>
        </pc:spChg>
        <pc:grpChg chg="del">
          <ac:chgData name="Ola Gofshtein" userId="2c926328-694a-47df-a812-da2ad90521dc" providerId="ADAL" clId="{DC5E57F2-3B34-4C4C-9FFF-10A5DDBEA785}" dt="2021-01-19T09:58:18.971" v="343" actId="478"/>
          <ac:grpSpMkLst>
            <pc:docMk/>
            <pc:sldMk cId="2281040688" sldId="526"/>
            <ac:grpSpMk id="2" creationId="{0404EF43-2115-FF4A-990E-64396B4846A5}"/>
          </ac:grpSpMkLst>
        </pc:grpChg>
        <pc:grpChg chg="del">
          <ac:chgData name="Ola Gofshtein" userId="2c926328-694a-47df-a812-da2ad90521dc" providerId="ADAL" clId="{DC5E57F2-3B34-4C4C-9FFF-10A5DDBEA785}" dt="2021-01-19T09:58:18.971" v="343" actId="478"/>
          <ac:grpSpMkLst>
            <pc:docMk/>
            <pc:sldMk cId="2281040688" sldId="526"/>
            <ac:grpSpMk id="5" creationId="{B8F14097-F8BF-8540-AA30-0FD7EBE2E875}"/>
          </ac:grpSpMkLst>
        </pc:grpChg>
        <pc:grpChg chg="del">
          <ac:chgData name="Ola Gofshtein" userId="2c926328-694a-47df-a812-da2ad90521dc" providerId="ADAL" clId="{DC5E57F2-3B34-4C4C-9FFF-10A5DDBEA785}" dt="2021-01-19T09:58:18.971" v="343" actId="478"/>
          <ac:grpSpMkLst>
            <pc:docMk/>
            <pc:sldMk cId="2281040688" sldId="526"/>
            <ac:grpSpMk id="6" creationId="{14BE963E-CE7B-5744-8A08-1AE4BA9A1160}"/>
          </ac:grpSpMkLst>
        </pc:grpChg>
        <pc:grpChg chg="del">
          <ac:chgData name="Ola Gofshtein" userId="2c926328-694a-47df-a812-da2ad90521dc" providerId="ADAL" clId="{DC5E57F2-3B34-4C4C-9FFF-10A5DDBEA785}" dt="2021-01-19T09:58:18.971" v="343" actId="478"/>
          <ac:grpSpMkLst>
            <pc:docMk/>
            <pc:sldMk cId="2281040688" sldId="526"/>
            <ac:grpSpMk id="7" creationId="{388F2B60-3A29-0841-B438-D8EF87BB750C}"/>
          </ac:grpSpMkLst>
        </pc:grpChg>
        <pc:grpChg chg="add mod">
          <ac:chgData name="Ola Gofshtein" userId="2c926328-694a-47df-a812-da2ad90521dc" providerId="ADAL" clId="{DC5E57F2-3B34-4C4C-9FFF-10A5DDBEA785}" dt="2021-01-19T09:58:56.724" v="348" actId="12789"/>
          <ac:grpSpMkLst>
            <pc:docMk/>
            <pc:sldMk cId="2281040688" sldId="526"/>
            <ac:grpSpMk id="8" creationId="{36B11FE2-8B17-4B41-81A2-8EC5ADA013AF}"/>
          </ac:grpSpMkLst>
        </pc:grpChg>
        <pc:picChg chg="add mod">
          <ac:chgData name="Ola Gofshtein" userId="2c926328-694a-47df-a812-da2ad90521dc" providerId="ADAL" clId="{DC5E57F2-3B34-4C4C-9FFF-10A5DDBEA785}" dt="2021-01-19T09:58:53.955" v="347" actId="164"/>
          <ac:picMkLst>
            <pc:docMk/>
            <pc:sldMk cId="2281040688" sldId="526"/>
            <ac:picMk id="19" creationId="{3F4AECFA-B1EF-3646-B5B2-097C646BE0DD}"/>
          </ac:picMkLst>
        </pc:picChg>
      </pc:sldChg>
      <pc:sldChg chg="addSp delSp modSp add mod">
        <pc:chgData name="Ola Gofshtein" userId="2c926328-694a-47df-a812-da2ad90521dc" providerId="ADAL" clId="{DC5E57F2-3B34-4C4C-9FFF-10A5DDBEA785}" dt="2021-01-19T09:59:32.552" v="356" actId="12789"/>
        <pc:sldMkLst>
          <pc:docMk/>
          <pc:sldMk cId="2656382714" sldId="527"/>
        </pc:sldMkLst>
        <pc:spChg chg="add del mod">
          <ac:chgData name="Ola Gofshtein" userId="2c926328-694a-47df-a812-da2ad90521dc" providerId="ADAL" clId="{DC5E57F2-3B34-4C4C-9FFF-10A5DDBEA785}" dt="2021-01-19T09:59:26.631" v="353"/>
          <ac:spMkLst>
            <pc:docMk/>
            <pc:sldMk cId="2656382714" sldId="527"/>
            <ac:spMk id="6" creationId="{FBD6FB2D-4B26-7341-8D2D-829FE81DE0EE}"/>
          </ac:spMkLst>
        </pc:spChg>
        <pc:spChg chg="del">
          <ac:chgData name="Ola Gofshtein" userId="2c926328-694a-47df-a812-da2ad90521dc" providerId="ADAL" clId="{DC5E57F2-3B34-4C4C-9FFF-10A5DDBEA785}" dt="2021-01-19T09:59:26.627" v="351" actId="478"/>
          <ac:spMkLst>
            <pc:docMk/>
            <pc:sldMk cId="2656382714" sldId="527"/>
            <ac:spMk id="9" creationId="{90EE2081-609B-AD4C-B412-BC87ABD2B7B6}"/>
          </ac:spMkLst>
        </pc:spChg>
        <pc:spChg chg="del">
          <ac:chgData name="Ola Gofshtein" userId="2c926328-694a-47df-a812-da2ad90521dc" providerId="ADAL" clId="{DC5E57F2-3B34-4C4C-9FFF-10A5DDBEA785}" dt="2021-01-19T09:59:26.627" v="351" actId="478"/>
          <ac:spMkLst>
            <pc:docMk/>
            <pc:sldMk cId="2656382714" sldId="527"/>
            <ac:spMk id="14" creationId="{C550C285-58BF-4148-82DE-CE9CFE77350F}"/>
          </ac:spMkLst>
        </pc:spChg>
        <pc:spChg chg="del">
          <ac:chgData name="Ola Gofshtein" userId="2c926328-694a-47df-a812-da2ad90521dc" providerId="ADAL" clId="{DC5E57F2-3B34-4C4C-9FFF-10A5DDBEA785}" dt="2021-01-19T09:59:26.627" v="351" actId="478"/>
          <ac:spMkLst>
            <pc:docMk/>
            <pc:sldMk cId="2656382714" sldId="527"/>
            <ac:spMk id="15" creationId="{9E182514-2940-1847-A0DA-307ABA324C61}"/>
          </ac:spMkLst>
        </pc:spChg>
        <pc:spChg chg="del">
          <ac:chgData name="Ola Gofshtein" userId="2c926328-694a-47df-a812-da2ad90521dc" providerId="ADAL" clId="{DC5E57F2-3B34-4C4C-9FFF-10A5DDBEA785}" dt="2021-01-19T09:59:26.627" v="351" actId="478"/>
          <ac:spMkLst>
            <pc:docMk/>
            <pc:sldMk cId="2656382714" sldId="527"/>
            <ac:spMk id="16" creationId="{0CEBA0F8-AAE8-F441-844D-21C788D56FFF}"/>
          </ac:spMkLst>
        </pc:spChg>
        <pc:spChg chg="del">
          <ac:chgData name="Ola Gofshtein" userId="2c926328-694a-47df-a812-da2ad90521dc" providerId="ADAL" clId="{DC5E57F2-3B34-4C4C-9FFF-10A5DDBEA785}" dt="2021-01-19T09:59:26.627" v="351" actId="478"/>
          <ac:spMkLst>
            <pc:docMk/>
            <pc:sldMk cId="2656382714" sldId="527"/>
            <ac:spMk id="17" creationId="{B9FA8045-7AB1-674C-8478-58C7A28E65F7}"/>
          </ac:spMkLst>
        </pc:spChg>
        <pc:spChg chg="add mod">
          <ac:chgData name="Ola Gofshtein" userId="2c926328-694a-47df-a812-da2ad90521dc" providerId="ADAL" clId="{DC5E57F2-3B34-4C4C-9FFF-10A5DDBEA785}" dt="2021-01-19T09:59:30.441" v="355" actId="164"/>
          <ac:spMkLst>
            <pc:docMk/>
            <pc:sldMk cId="2656382714" sldId="527"/>
            <ac:spMk id="18" creationId="{BCA7BA31-F990-BD49-818A-899376E91987}"/>
          </ac:spMkLst>
        </pc:spChg>
        <pc:spChg chg="del">
          <ac:chgData name="Ola Gofshtein" userId="2c926328-694a-47df-a812-da2ad90521dc" providerId="ADAL" clId="{DC5E57F2-3B34-4C4C-9FFF-10A5DDBEA785}" dt="2021-01-19T09:59:26.627" v="351" actId="478"/>
          <ac:spMkLst>
            <pc:docMk/>
            <pc:sldMk cId="2656382714" sldId="527"/>
            <ac:spMk id="19" creationId="{08EF8BCB-226B-6746-A8B0-0827E0FF35C9}"/>
          </ac:spMkLst>
        </pc:spChg>
        <pc:spChg chg="del">
          <ac:chgData name="Ola Gofshtein" userId="2c926328-694a-47df-a812-da2ad90521dc" providerId="ADAL" clId="{DC5E57F2-3B34-4C4C-9FFF-10A5DDBEA785}" dt="2021-01-19T09:59:26.627" v="351" actId="478"/>
          <ac:spMkLst>
            <pc:docMk/>
            <pc:sldMk cId="2656382714" sldId="527"/>
            <ac:spMk id="20" creationId="{9D07AF8E-1DEA-114E-878D-2EAEBEF01D29}"/>
          </ac:spMkLst>
        </pc:spChg>
        <pc:spChg chg="del">
          <ac:chgData name="Ola Gofshtein" userId="2c926328-694a-47df-a812-da2ad90521dc" providerId="ADAL" clId="{DC5E57F2-3B34-4C4C-9FFF-10A5DDBEA785}" dt="2021-01-19T09:59:26.627" v="351" actId="478"/>
          <ac:spMkLst>
            <pc:docMk/>
            <pc:sldMk cId="2656382714" sldId="527"/>
            <ac:spMk id="22" creationId="{2C66578B-E229-324F-A5A5-3D0AE2229200}"/>
          </ac:spMkLst>
        </pc:spChg>
        <pc:spChg chg="del">
          <ac:chgData name="Ola Gofshtein" userId="2c926328-694a-47df-a812-da2ad90521dc" providerId="ADAL" clId="{DC5E57F2-3B34-4C4C-9FFF-10A5DDBEA785}" dt="2021-01-19T09:59:26.627" v="351" actId="478"/>
          <ac:spMkLst>
            <pc:docMk/>
            <pc:sldMk cId="2656382714" sldId="527"/>
            <ac:spMk id="23" creationId="{D23F985B-D423-7144-A475-A149D0CE4EBA}"/>
          </ac:spMkLst>
        </pc:spChg>
        <pc:grpChg chg="del">
          <ac:chgData name="Ola Gofshtein" userId="2c926328-694a-47df-a812-da2ad90521dc" providerId="ADAL" clId="{DC5E57F2-3B34-4C4C-9FFF-10A5DDBEA785}" dt="2021-01-19T09:59:26.627" v="351" actId="478"/>
          <ac:grpSpMkLst>
            <pc:docMk/>
            <pc:sldMk cId="2656382714" sldId="527"/>
            <ac:grpSpMk id="2" creationId="{0404EF43-2115-FF4A-990E-64396B4846A5}"/>
          </ac:grpSpMkLst>
        </pc:grpChg>
        <pc:grpChg chg="del">
          <ac:chgData name="Ola Gofshtein" userId="2c926328-694a-47df-a812-da2ad90521dc" providerId="ADAL" clId="{DC5E57F2-3B34-4C4C-9FFF-10A5DDBEA785}" dt="2021-01-19T09:59:26.627" v="351" actId="478"/>
          <ac:grpSpMkLst>
            <pc:docMk/>
            <pc:sldMk cId="2656382714" sldId="527"/>
            <ac:grpSpMk id="5" creationId="{B8F14097-F8BF-8540-AA30-0FD7EBE2E875}"/>
          </ac:grpSpMkLst>
        </pc:grpChg>
        <pc:grpChg chg="add mod">
          <ac:chgData name="Ola Gofshtein" userId="2c926328-694a-47df-a812-da2ad90521dc" providerId="ADAL" clId="{DC5E57F2-3B34-4C4C-9FFF-10A5DDBEA785}" dt="2021-01-19T09:59:32.552" v="356" actId="12789"/>
          <ac:grpSpMkLst>
            <pc:docMk/>
            <pc:sldMk cId="2656382714" sldId="527"/>
            <ac:grpSpMk id="7" creationId="{3C438D61-7A72-D14E-ADC0-B33B6566802A}"/>
          </ac:grpSpMkLst>
        </pc:grpChg>
        <pc:picChg chg="add mod">
          <ac:chgData name="Ola Gofshtein" userId="2c926328-694a-47df-a812-da2ad90521dc" providerId="ADAL" clId="{DC5E57F2-3B34-4C4C-9FFF-10A5DDBEA785}" dt="2021-01-19T09:59:30.441" v="355" actId="164"/>
          <ac:picMkLst>
            <pc:docMk/>
            <pc:sldMk cId="2656382714" sldId="527"/>
            <ac:picMk id="21" creationId="{B7E23E3D-B560-4F4B-A8ED-69A3B4CEEA3D}"/>
          </ac:picMkLst>
        </pc:picChg>
      </pc:sldChg>
      <pc:sldChg chg="addSp delSp modSp add mod">
        <pc:chgData name="Ola Gofshtein" userId="2c926328-694a-47df-a812-da2ad90521dc" providerId="ADAL" clId="{DC5E57F2-3B34-4C4C-9FFF-10A5DDBEA785}" dt="2021-01-19T10:00:51.811" v="368" actId="12789"/>
        <pc:sldMkLst>
          <pc:docMk/>
          <pc:sldMk cId="873620824" sldId="528"/>
        </pc:sldMkLst>
        <pc:spChg chg="add del mod">
          <ac:chgData name="Ola Gofshtein" userId="2c926328-694a-47df-a812-da2ad90521dc" providerId="ADAL" clId="{DC5E57F2-3B34-4C4C-9FFF-10A5DDBEA785}" dt="2021-01-19T10:00:22.624" v="362"/>
          <ac:spMkLst>
            <pc:docMk/>
            <pc:sldMk cId="873620824" sldId="528"/>
            <ac:spMk id="5" creationId="{BA53FD73-4576-1A40-BB1A-8BCF452FCDCF}"/>
          </ac:spMkLst>
        </pc:spChg>
        <pc:spChg chg="add del mod">
          <ac:chgData name="Ola Gofshtein" userId="2c926328-694a-47df-a812-da2ad90521dc" providerId="ADAL" clId="{DC5E57F2-3B34-4C4C-9FFF-10A5DDBEA785}" dt="2021-01-19T10:00:24.422" v="365"/>
          <ac:spMkLst>
            <pc:docMk/>
            <pc:sldMk cId="873620824" sldId="528"/>
            <ac:spMk id="6" creationId="{A2F46270-C759-184E-ACA8-069212B9F08D}"/>
          </ac:spMkLst>
        </pc:spChg>
        <pc:spChg chg="del">
          <ac:chgData name="Ola Gofshtein" userId="2c926328-694a-47df-a812-da2ad90521dc" providerId="ADAL" clId="{DC5E57F2-3B34-4C4C-9FFF-10A5DDBEA785}" dt="2021-01-19T10:00:16.658" v="358" actId="478"/>
          <ac:spMkLst>
            <pc:docMk/>
            <pc:sldMk cId="873620824" sldId="528"/>
            <ac:spMk id="9" creationId="{90EE2081-609B-AD4C-B412-BC87ABD2B7B6}"/>
          </ac:spMkLst>
        </pc:spChg>
        <pc:spChg chg="del">
          <ac:chgData name="Ola Gofshtein" userId="2c926328-694a-47df-a812-da2ad90521dc" providerId="ADAL" clId="{DC5E57F2-3B34-4C4C-9FFF-10A5DDBEA785}" dt="2021-01-19T10:00:23.992" v="363" actId="478"/>
          <ac:spMkLst>
            <pc:docMk/>
            <pc:sldMk cId="873620824" sldId="528"/>
            <ac:spMk id="14" creationId="{C550C285-58BF-4148-82DE-CE9CFE77350F}"/>
          </ac:spMkLst>
        </pc:spChg>
        <pc:spChg chg="del">
          <ac:chgData name="Ola Gofshtein" userId="2c926328-694a-47df-a812-da2ad90521dc" providerId="ADAL" clId="{DC5E57F2-3B34-4C4C-9FFF-10A5DDBEA785}" dt="2021-01-19T10:00:16.658" v="358" actId="478"/>
          <ac:spMkLst>
            <pc:docMk/>
            <pc:sldMk cId="873620824" sldId="528"/>
            <ac:spMk id="15" creationId="{9E182514-2940-1847-A0DA-307ABA324C61}"/>
          </ac:spMkLst>
        </pc:spChg>
        <pc:spChg chg="del">
          <ac:chgData name="Ola Gofshtein" userId="2c926328-694a-47df-a812-da2ad90521dc" providerId="ADAL" clId="{DC5E57F2-3B34-4C4C-9FFF-10A5DDBEA785}" dt="2021-01-19T10:00:23.992" v="363" actId="478"/>
          <ac:spMkLst>
            <pc:docMk/>
            <pc:sldMk cId="873620824" sldId="528"/>
            <ac:spMk id="16" creationId="{0CEBA0F8-AAE8-F441-844D-21C788D56FFF}"/>
          </ac:spMkLst>
        </pc:spChg>
        <pc:spChg chg="del">
          <ac:chgData name="Ola Gofshtein" userId="2c926328-694a-47df-a812-da2ad90521dc" providerId="ADAL" clId="{DC5E57F2-3B34-4C4C-9FFF-10A5DDBEA785}" dt="2021-01-19T10:00:16.658" v="358" actId="478"/>
          <ac:spMkLst>
            <pc:docMk/>
            <pc:sldMk cId="873620824" sldId="528"/>
            <ac:spMk id="17" creationId="{B9FA8045-7AB1-674C-8478-58C7A28E65F7}"/>
          </ac:spMkLst>
        </pc:spChg>
        <pc:spChg chg="add mod">
          <ac:chgData name="Ola Gofshtein" userId="2c926328-694a-47df-a812-da2ad90521dc" providerId="ADAL" clId="{DC5E57F2-3B34-4C4C-9FFF-10A5DDBEA785}" dt="2021-01-19T10:00:44.639" v="367" actId="164"/>
          <ac:spMkLst>
            <pc:docMk/>
            <pc:sldMk cId="873620824" sldId="528"/>
            <ac:spMk id="18" creationId="{3BD6ECBC-77EF-7041-A41D-0ECC21321B1E}"/>
          </ac:spMkLst>
        </pc:spChg>
        <pc:spChg chg="del">
          <ac:chgData name="Ola Gofshtein" userId="2c926328-694a-47df-a812-da2ad90521dc" providerId="ADAL" clId="{DC5E57F2-3B34-4C4C-9FFF-10A5DDBEA785}" dt="2021-01-19T10:00:23.992" v="363" actId="478"/>
          <ac:spMkLst>
            <pc:docMk/>
            <pc:sldMk cId="873620824" sldId="528"/>
            <ac:spMk id="19" creationId="{08EF8BCB-226B-6746-A8B0-0827E0FF35C9}"/>
          </ac:spMkLst>
        </pc:spChg>
        <pc:spChg chg="del">
          <ac:chgData name="Ola Gofshtein" userId="2c926328-694a-47df-a812-da2ad90521dc" providerId="ADAL" clId="{DC5E57F2-3B34-4C4C-9FFF-10A5DDBEA785}" dt="2021-01-19T10:00:16.658" v="358" actId="478"/>
          <ac:spMkLst>
            <pc:docMk/>
            <pc:sldMk cId="873620824" sldId="528"/>
            <ac:spMk id="20" creationId="{9D07AF8E-1DEA-114E-878D-2EAEBEF01D29}"/>
          </ac:spMkLst>
        </pc:spChg>
        <pc:grpChg chg="del">
          <ac:chgData name="Ola Gofshtein" userId="2c926328-694a-47df-a812-da2ad90521dc" providerId="ADAL" clId="{DC5E57F2-3B34-4C4C-9FFF-10A5DDBEA785}" dt="2021-01-19T10:00:23.992" v="363" actId="478"/>
          <ac:grpSpMkLst>
            <pc:docMk/>
            <pc:sldMk cId="873620824" sldId="528"/>
            <ac:grpSpMk id="2" creationId="{0404EF43-2115-FF4A-990E-64396B4846A5}"/>
          </ac:grpSpMkLst>
        </pc:grpChg>
        <pc:grpChg chg="add mod">
          <ac:chgData name="Ola Gofshtein" userId="2c926328-694a-47df-a812-da2ad90521dc" providerId="ADAL" clId="{DC5E57F2-3B34-4C4C-9FFF-10A5DDBEA785}" dt="2021-01-19T10:00:51.811" v="368" actId="12789"/>
          <ac:grpSpMkLst>
            <pc:docMk/>
            <pc:sldMk cId="873620824" sldId="528"/>
            <ac:grpSpMk id="7" creationId="{32756024-2C2D-A540-8F73-D32D77B6E1CB}"/>
          </ac:grpSpMkLst>
        </pc:grpChg>
        <pc:picChg chg="add mod">
          <ac:chgData name="Ola Gofshtein" userId="2c926328-694a-47df-a812-da2ad90521dc" providerId="ADAL" clId="{DC5E57F2-3B34-4C4C-9FFF-10A5DDBEA785}" dt="2021-01-19T10:00:44.639" v="367" actId="164"/>
          <ac:picMkLst>
            <pc:docMk/>
            <pc:sldMk cId="873620824" sldId="528"/>
            <ac:picMk id="21" creationId="{8224BE30-8322-1F4B-8930-AC1295D6E9AA}"/>
          </ac:picMkLst>
        </pc:picChg>
      </pc:sldChg>
      <pc:sldChg chg="addSp delSp modSp add mod">
        <pc:chgData name="Ola Gofshtein" userId="2c926328-694a-47df-a812-da2ad90521dc" providerId="ADAL" clId="{DC5E57F2-3B34-4C4C-9FFF-10A5DDBEA785}" dt="2021-01-19T10:04:01.335" v="417" actId="20577"/>
        <pc:sldMkLst>
          <pc:docMk/>
          <pc:sldMk cId="1066807666" sldId="529"/>
        </pc:sldMkLst>
        <pc:spChg chg="del">
          <ac:chgData name="Ola Gofshtein" userId="2c926328-694a-47df-a812-da2ad90521dc" providerId="ADAL" clId="{DC5E57F2-3B34-4C4C-9FFF-10A5DDBEA785}" dt="2021-01-19T10:02:19.698" v="370" actId="478"/>
          <ac:spMkLst>
            <pc:docMk/>
            <pc:sldMk cId="1066807666" sldId="529"/>
            <ac:spMk id="9" creationId="{90EE2081-609B-AD4C-B412-BC87ABD2B7B6}"/>
          </ac:spMkLst>
        </pc:spChg>
        <pc:spChg chg="del">
          <ac:chgData name="Ola Gofshtein" userId="2c926328-694a-47df-a812-da2ad90521dc" providerId="ADAL" clId="{DC5E57F2-3B34-4C4C-9FFF-10A5DDBEA785}" dt="2021-01-19T10:02:19.698" v="370" actId="478"/>
          <ac:spMkLst>
            <pc:docMk/>
            <pc:sldMk cId="1066807666" sldId="529"/>
            <ac:spMk id="14" creationId="{C550C285-58BF-4148-82DE-CE9CFE77350F}"/>
          </ac:spMkLst>
        </pc:spChg>
        <pc:spChg chg="del">
          <ac:chgData name="Ola Gofshtein" userId="2c926328-694a-47df-a812-da2ad90521dc" providerId="ADAL" clId="{DC5E57F2-3B34-4C4C-9FFF-10A5DDBEA785}" dt="2021-01-19T10:02:19.698" v="370" actId="478"/>
          <ac:spMkLst>
            <pc:docMk/>
            <pc:sldMk cId="1066807666" sldId="529"/>
            <ac:spMk id="15" creationId="{9E182514-2940-1847-A0DA-307ABA324C61}"/>
          </ac:spMkLst>
        </pc:spChg>
        <pc:spChg chg="del">
          <ac:chgData name="Ola Gofshtein" userId="2c926328-694a-47df-a812-da2ad90521dc" providerId="ADAL" clId="{DC5E57F2-3B34-4C4C-9FFF-10A5DDBEA785}" dt="2021-01-19T10:02:19.698" v="370" actId="478"/>
          <ac:spMkLst>
            <pc:docMk/>
            <pc:sldMk cId="1066807666" sldId="529"/>
            <ac:spMk id="16" creationId="{0CEBA0F8-AAE8-F441-844D-21C788D56FFF}"/>
          </ac:spMkLst>
        </pc:spChg>
        <pc:spChg chg="del">
          <ac:chgData name="Ola Gofshtein" userId="2c926328-694a-47df-a812-da2ad90521dc" providerId="ADAL" clId="{DC5E57F2-3B34-4C4C-9FFF-10A5DDBEA785}" dt="2021-01-19T10:02:19.698" v="370" actId="478"/>
          <ac:spMkLst>
            <pc:docMk/>
            <pc:sldMk cId="1066807666" sldId="529"/>
            <ac:spMk id="17" creationId="{B9FA8045-7AB1-674C-8478-58C7A28E65F7}"/>
          </ac:spMkLst>
        </pc:spChg>
        <pc:spChg chg="add mod">
          <ac:chgData name="Ola Gofshtein" userId="2c926328-694a-47df-a812-da2ad90521dc" providerId="ADAL" clId="{DC5E57F2-3B34-4C4C-9FFF-10A5DDBEA785}" dt="2021-01-19T10:04:01.335" v="417" actId="20577"/>
          <ac:spMkLst>
            <pc:docMk/>
            <pc:sldMk cId="1066807666" sldId="529"/>
            <ac:spMk id="18" creationId="{296B392F-CA0B-7D4D-BBA4-F77AD824DA5B}"/>
          </ac:spMkLst>
        </pc:spChg>
        <pc:spChg chg="del">
          <ac:chgData name="Ola Gofshtein" userId="2c926328-694a-47df-a812-da2ad90521dc" providerId="ADAL" clId="{DC5E57F2-3B34-4C4C-9FFF-10A5DDBEA785}" dt="2021-01-19T10:02:19.698" v="370" actId="478"/>
          <ac:spMkLst>
            <pc:docMk/>
            <pc:sldMk cId="1066807666" sldId="529"/>
            <ac:spMk id="19" creationId="{08EF8BCB-226B-6746-A8B0-0827E0FF35C9}"/>
          </ac:spMkLst>
        </pc:spChg>
        <pc:spChg chg="del">
          <ac:chgData name="Ola Gofshtein" userId="2c926328-694a-47df-a812-da2ad90521dc" providerId="ADAL" clId="{DC5E57F2-3B34-4C4C-9FFF-10A5DDBEA785}" dt="2021-01-19T10:02:19.698" v="370" actId="478"/>
          <ac:spMkLst>
            <pc:docMk/>
            <pc:sldMk cId="1066807666" sldId="529"/>
            <ac:spMk id="20" creationId="{9D07AF8E-1DEA-114E-878D-2EAEBEF01D29}"/>
          </ac:spMkLst>
        </pc:spChg>
        <pc:spChg chg="del">
          <ac:chgData name="Ola Gofshtein" userId="2c926328-694a-47df-a812-da2ad90521dc" providerId="ADAL" clId="{DC5E57F2-3B34-4C4C-9FFF-10A5DDBEA785}" dt="2021-01-19T10:02:19.698" v="370" actId="478"/>
          <ac:spMkLst>
            <pc:docMk/>
            <pc:sldMk cId="1066807666" sldId="529"/>
            <ac:spMk id="22" creationId="{2C66578B-E229-324F-A5A5-3D0AE2229200}"/>
          </ac:spMkLst>
        </pc:spChg>
        <pc:spChg chg="del">
          <ac:chgData name="Ola Gofshtein" userId="2c926328-694a-47df-a812-da2ad90521dc" providerId="ADAL" clId="{DC5E57F2-3B34-4C4C-9FFF-10A5DDBEA785}" dt="2021-01-19T10:02:19.698" v="370" actId="478"/>
          <ac:spMkLst>
            <pc:docMk/>
            <pc:sldMk cId="1066807666" sldId="529"/>
            <ac:spMk id="23" creationId="{D23F985B-D423-7144-A475-A149D0CE4EBA}"/>
          </ac:spMkLst>
        </pc:spChg>
        <pc:grpChg chg="del">
          <ac:chgData name="Ola Gofshtein" userId="2c926328-694a-47df-a812-da2ad90521dc" providerId="ADAL" clId="{DC5E57F2-3B34-4C4C-9FFF-10A5DDBEA785}" dt="2021-01-19T10:02:19.698" v="370" actId="478"/>
          <ac:grpSpMkLst>
            <pc:docMk/>
            <pc:sldMk cId="1066807666" sldId="529"/>
            <ac:grpSpMk id="2" creationId="{0404EF43-2115-FF4A-990E-64396B4846A5}"/>
          </ac:grpSpMkLst>
        </pc:grpChg>
        <pc:grpChg chg="del">
          <ac:chgData name="Ola Gofshtein" userId="2c926328-694a-47df-a812-da2ad90521dc" providerId="ADAL" clId="{DC5E57F2-3B34-4C4C-9FFF-10A5DDBEA785}" dt="2021-01-19T10:02:19.698" v="370" actId="478"/>
          <ac:grpSpMkLst>
            <pc:docMk/>
            <pc:sldMk cId="1066807666" sldId="529"/>
            <ac:grpSpMk id="5" creationId="{B8F14097-F8BF-8540-AA30-0FD7EBE2E875}"/>
          </ac:grpSpMkLst>
        </pc:grpChg>
        <pc:grpChg chg="add mod">
          <ac:chgData name="Ola Gofshtein" userId="2c926328-694a-47df-a812-da2ad90521dc" providerId="ADAL" clId="{DC5E57F2-3B34-4C4C-9FFF-10A5DDBEA785}" dt="2021-01-19T10:02:26.186" v="373" actId="12789"/>
          <ac:grpSpMkLst>
            <pc:docMk/>
            <pc:sldMk cId="1066807666" sldId="529"/>
            <ac:grpSpMk id="6" creationId="{9003FAC6-7A6D-134D-B695-9EE79B88E6AC}"/>
          </ac:grpSpMkLst>
        </pc:grpChg>
        <pc:picChg chg="add mod">
          <ac:chgData name="Ola Gofshtein" userId="2c926328-694a-47df-a812-da2ad90521dc" providerId="ADAL" clId="{DC5E57F2-3B34-4C4C-9FFF-10A5DDBEA785}" dt="2021-01-19T10:02:23.976" v="372" actId="164"/>
          <ac:picMkLst>
            <pc:docMk/>
            <pc:sldMk cId="1066807666" sldId="529"/>
            <ac:picMk id="21" creationId="{CA1E6D7A-D49A-0449-9C65-AE212F8AD6EF}"/>
          </ac:picMkLst>
        </pc:picChg>
      </pc:sldChg>
      <pc:sldChg chg="addSp delSp modSp add mod">
        <pc:chgData name="Ola Gofshtein" userId="2c926328-694a-47df-a812-da2ad90521dc" providerId="ADAL" clId="{DC5E57F2-3B34-4C4C-9FFF-10A5DDBEA785}" dt="2021-01-19T10:05:01.913" v="428" actId="12789"/>
        <pc:sldMkLst>
          <pc:docMk/>
          <pc:sldMk cId="335041991" sldId="530"/>
        </pc:sldMkLst>
        <pc:spChg chg="del">
          <ac:chgData name="Ola Gofshtein" userId="2c926328-694a-47df-a812-da2ad90521dc" providerId="ADAL" clId="{DC5E57F2-3B34-4C4C-9FFF-10A5DDBEA785}" dt="2021-01-19T10:04:46.711" v="425" actId="478"/>
          <ac:spMkLst>
            <pc:docMk/>
            <pc:sldMk cId="335041991" sldId="530"/>
            <ac:spMk id="9" creationId="{90EE2081-609B-AD4C-B412-BC87ABD2B7B6}"/>
          </ac:spMkLst>
        </pc:spChg>
        <pc:spChg chg="add mod">
          <ac:chgData name="Ola Gofshtein" userId="2c926328-694a-47df-a812-da2ad90521dc" providerId="ADAL" clId="{DC5E57F2-3B34-4C4C-9FFF-10A5DDBEA785}" dt="2021-01-19T10:04:59.175" v="427" actId="164"/>
          <ac:spMkLst>
            <pc:docMk/>
            <pc:sldMk cId="335041991" sldId="530"/>
            <ac:spMk id="12" creationId="{0CCCE387-1537-F44B-90CD-B67E90EB7F11}"/>
          </ac:spMkLst>
        </pc:spChg>
        <pc:spChg chg="del">
          <ac:chgData name="Ola Gofshtein" userId="2c926328-694a-47df-a812-da2ad90521dc" providerId="ADAL" clId="{DC5E57F2-3B34-4C4C-9FFF-10A5DDBEA785}" dt="2021-01-19T10:04:46.711" v="425" actId="478"/>
          <ac:spMkLst>
            <pc:docMk/>
            <pc:sldMk cId="335041991" sldId="530"/>
            <ac:spMk id="19" creationId="{08EF8BCB-226B-6746-A8B0-0827E0FF35C9}"/>
          </ac:spMkLst>
        </pc:spChg>
        <pc:spChg chg="del">
          <ac:chgData name="Ola Gofshtein" userId="2c926328-694a-47df-a812-da2ad90521dc" providerId="ADAL" clId="{DC5E57F2-3B34-4C4C-9FFF-10A5DDBEA785}" dt="2021-01-19T10:04:46.711" v="425" actId="478"/>
          <ac:spMkLst>
            <pc:docMk/>
            <pc:sldMk cId="335041991" sldId="530"/>
            <ac:spMk id="20" creationId="{9D07AF8E-1DEA-114E-878D-2EAEBEF01D29}"/>
          </ac:spMkLst>
        </pc:spChg>
        <pc:grpChg chg="del">
          <ac:chgData name="Ola Gofshtein" userId="2c926328-694a-47df-a812-da2ad90521dc" providerId="ADAL" clId="{DC5E57F2-3B34-4C4C-9FFF-10A5DDBEA785}" dt="2021-01-19T10:04:46.711" v="425" actId="478"/>
          <ac:grpSpMkLst>
            <pc:docMk/>
            <pc:sldMk cId="335041991" sldId="530"/>
            <ac:grpSpMk id="2" creationId="{0404EF43-2115-FF4A-990E-64396B4846A5}"/>
          </ac:grpSpMkLst>
        </pc:grpChg>
        <pc:grpChg chg="del">
          <ac:chgData name="Ola Gofshtein" userId="2c926328-694a-47df-a812-da2ad90521dc" providerId="ADAL" clId="{DC5E57F2-3B34-4C4C-9FFF-10A5DDBEA785}" dt="2021-01-19T10:04:46.711" v="425" actId="478"/>
          <ac:grpSpMkLst>
            <pc:docMk/>
            <pc:sldMk cId="335041991" sldId="530"/>
            <ac:grpSpMk id="5" creationId="{B8F14097-F8BF-8540-AA30-0FD7EBE2E875}"/>
          </ac:grpSpMkLst>
        </pc:grpChg>
        <pc:grpChg chg="add mod">
          <ac:chgData name="Ola Gofshtein" userId="2c926328-694a-47df-a812-da2ad90521dc" providerId="ADAL" clId="{DC5E57F2-3B34-4C4C-9FFF-10A5DDBEA785}" dt="2021-01-19T10:05:01.913" v="428" actId="12789"/>
          <ac:grpSpMkLst>
            <pc:docMk/>
            <pc:sldMk cId="335041991" sldId="530"/>
            <ac:grpSpMk id="6" creationId="{74F28DEA-1001-2343-A1D1-62216CE80F9D}"/>
          </ac:grpSpMkLst>
        </pc:grpChg>
        <pc:picChg chg="add mod">
          <ac:chgData name="Ola Gofshtein" userId="2c926328-694a-47df-a812-da2ad90521dc" providerId="ADAL" clId="{DC5E57F2-3B34-4C4C-9FFF-10A5DDBEA785}" dt="2021-01-19T10:04:59.175" v="427" actId="164"/>
          <ac:picMkLst>
            <pc:docMk/>
            <pc:sldMk cId="335041991" sldId="530"/>
            <ac:picMk id="13" creationId="{18BC19CE-3081-DA46-B752-3823E6828026}"/>
          </ac:picMkLst>
        </pc:picChg>
      </pc:sldChg>
    </pc:docChg>
  </pc:docChgLst>
  <pc:docChgLst>
    <pc:chgData name="Ola Gofshtein" userId="2c926328-694a-47df-a812-da2ad90521dc" providerId="ADAL" clId="{B523F807-FE35-3F4B-A28E-98BD5E9430F1}"/>
    <pc:docChg chg="undo custSel addSld delSld modSld sldOrd">
      <pc:chgData name="Ola Gofshtein" userId="2c926328-694a-47df-a812-da2ad90521dc" providerId="ADAL" clId="{B523F807-FE35-3F4B-A28E-98BD5E9430F1}" dt="2021-01-14T07:50:52.931" v="4535" actId="1035"/>
      <pc:docMkLst>
        <pc:docMk/>
      </pc:docMkLst>
      <pc:sldChg chg="modSp mod">
        <pc:chgData name="Ola Gofshtein" userId="2c926328-694a-47df-a812-da2ad90521dc" providerId="ADAL" clId="{B523F807-FE35-3F4B-A28E-98BD5E9430F1}" dt="2021-01-13T11:31:57.747" v="69" actId="20577"/>
        <pc:sldMkLst>
          <pc:docMk/>
          <pc:sldMk cId="3280386641" sldId="408"/>
        </pc:sldMkLst>
        <pc:spChg chg="mod">
          <ac:chgData name="Ola Gofshtein" userId="2c926328-694a-47df-a812-da2ad90521dc" providerId="ADAL" clId="{B523F807-FE35-3F4B-A28E-98BD5E9430F1}" dt="2021-01-13T11:31:57.747" v="69" actId="20577"/>
          <ac:spMkLst>
            <pc:docMk/>
            <pc:sldMk cId="3280386641" sldId="408"/>
            <ac:spMk id="5" creationId="{8CBDB2EF-62EE-AA4D-B17E-4039B50F83C7}"/>
          </ac:spMkLst>
        </pc:spChg>
        <pc:spChg chg="mod">
          <ac:chgData name="Ola Gofshtein" userId="2c926328-694a-47df-a812-da2ad90521dc" providerId="ADAL" clId="{B523F807-FE35-3F4B-A28E-98BD5E9430F1}" dt="2021-01-13T11:31:30.400" v="49" actId="21"/>
          <ac:spMkLst>
            <pc:docMk/>
            <pc:sldMk cId="3280386641" sldId="408"/>
            <ac:spMk id="9" creationId="{32C2DCBB-DA31-D347-B22F-3CA8E8DC02DC}"/>
          </ac:spMkLst>
        </pc:spChg>
      </pc:sldChg>
      <pc:sldChg chg="addSp delSp modSp mod">
        <pc:chgData name="Ola Gofshtein" userId="2c926328-694a-47df-a812-da2ad90521dc" providerId="ADAL" clId="{B523F807-FE35-3F4B-A28E-98BD5E9430F1}" dt="2021-01-13T21:28:55.445" v="3025" actId="207"/>
        <pc:sldMkLst>
          <pc:docMk/>
          <pc:sldMk cId="3016003465" sldId="409"/>
        </pc:sldMkLst>
        <pc:spChg chg="add mod">
          <ac:chgData name="Ola Gofshtein" userId="2c926328-694a-47df-a812-da2ad90521dc" providerId="ADAL" clId="{B523F807-FE35-3F4B-A28E-98BD5E9430F1}" dt="2021-01-13T11:57:49.634" v="429" actId="12788"/>
          <ac:spMkLst>
            <pc:docMk/>
            <pc:sldMk cId="3016003465" sldId="409"/>
            <ac:spMk id="3" creationId="{22F65B80-CEF9-FB49-87A0-338440CC5B0D}"/>
          </ac:spMkLst>
        </pc:spChg>
        <pc:spChg chg="mod">
          <ac:chgData name="Ola Gofshtein" userId="2c926328-694a-47df-a812-da2ad90521dc" providerId="ADAL" clId="{B523F807-FE35-3F4B-A28E-98BD5E9430F1}" dt="2021-01-13T21:28:55.445" v="3025" actId="207"/>
          <ac:spMkLst>
            <pc:docMk/>
            <pc:sldMk cId="3016003465" sldId="409"/>
            <ac:spMk id="8" creationId="{39F8BBDC-1DF6-0A4C-AE39-647E0E9B5D9E}"/>
          </ac:spMkLst>
        </pc:spChg>
        <pc:spChg chg="del mod">
          <ac:chgData name="Ola Gofshtein" userId="2c926328-694a-47df-a812-da2ad90521dc" providerId="ADAL" clId="{B523F807-FE35-3F4B-A28E-98BD5E9430F1}" dt="2021-01-13T11:34:46.681" v="127"/>
          <ac:spMkLst>
            <pc:docMk/>
            <pc:sldMk cId="3016003465" sldId="409"/>
            <ac:spMk id="19" creationId="{D79296DC-3612-3147-AED4-5104A28DBFB2}"/>
          </ac:spMkLst>
        </pc:spChg>
        <pc:spChg chg="del">
          <ac:chgData name="Ola Gofshtein" userId="2c926328-694a-47df-a812-da2ad90521dc" providerId="ADAL" clId="{B523F807-FE35-3F4B-A28E-98BD5E9430F1}" dt="2021-01-13T11:34:41.499" v="121" actId="478"/>
          <ac:spMkLst>
            <pc:docMk/>
            <pc:sldMk cId="3016003465" sldId="409"/>
            <ac:spMk id="20" creationId="{5DF4B573-3DE7-964D-A502-F2317B60E45D}"/>
          </ac:spMkLst>
        </pc:spChg>
        <pc:spChg chg="del mod">
          <ac:chgData name="Ola Gofshtein" userId="2c926328-694a-47df-a812-da2ad90521dc" providerId="ADAL" clId="{B523F807-FE35-3F4B-A28E-98BD5E9430F1}" dt="2021-01-13T11:34:49.266" v="129" actId="478"/>
          <ac:spMkLst>
            <pc:docMk/>
            <pc:sldMk cId="3016003465" sldId="409"/>
            <ac:spMk id="21" creationId="{0D83A544-4BE7-A04E-86BA-2EDD3DEFD965}"/>
          </ac:spMkLst>
        </pc:spChg>
        <pc:spChg chg="del">
          <ac:chgData name="Ola Gofshtein" userId="2c926328-694a-47df-a812-da2ad90521dc" providerId="ADAL" clId="{B523F807-FE35-3F4B-A28E-98BD5E9430F1}" dt="2021-01-13T11:34:45.848" v="124" actId="478"/>
          <ac:spMkLst>
            <pc:docMk/>
            <pc:sldMk cId="3016003465" sldId="409"/>
            <ac:spMk id="24" creationId="{F48E49B6-BD70-2D44-B128-114E3EDD4A01}"/>
          </ac:spMkLst>
        </pc:spChg>
        <pc:spChg chg="del">
          <ac:chgData name="Ola Gofshtein" userId="2c926328-694a-47df-a812-da2ad90521dc" providerId="ADAL" clId="{B523F807-FE35-3F4B-A28E-98BD5E9430F1}" dt="2021-01-13T11:34:39.469" v="119" actId="478"/>
          <ac:spMkLst>
            <pc:docMk/>
            <pc:sldMk cId="3016003465" sldId="409"/>
            <ac:spMk id="25" creationId="{82B731A1-ED2E-9D48-AE0C-EC9CE165A2EB}"/>
          </ac:spMkLst>
        </pc:spChg>
        <pc:spChg chg="del">
          <ac:chgData name="Ola Gofshtein" userId="2c926328-694a-47df-a812-da2ad90521dc" providerId="ADAL" clId="{B523F807-FE35-3F4B-A28E-98BD5E9430F1}" dt="2021-01-13T11:34:36.780" v="116" actId="478"/>
          <ac:spMkLst>
            <pc:docMk/>
            <pc:sldMk cId="3016003465" sldId="409"/>
            <ac:spMk id="26" creationId="{EE3E34D9-C2D1-354B-AE0D-973D51C32B25}"/>
          </ac:spMkLst>
        </pc:spChg>
        <pc:spChg chg="add mod">
          <ac:chgData name="Ola Gofshtein" userId="2c926328-694a-47df-a812-da2ad90521dc" providerId="ADAL" clId="{B523F807-FE35-3F4B-A28E-98BD5E9430F1}" dt="2021-01-13T11:57:49.634" v="429" actId="12788"/>
          <ac:spMkLst>
            <pc:docMk/>
            <pc:sldMk cId="3016003465" sldId="409"/>
            <ac:spMk id="28" creationId="{B9F52D1F-D3CA-4A47-A30B-7424EA7CB36F}"/>
          </ac:spMkLst>
        </pc:spChg>
        <pc:grpChg chg="del">
          <ac:chgData name="Ola Gofshtein" userId="2c926328-694a-47df-a812-da2ad90521dc" providerId="ADAL" clId="{B523F807-FE35-3F4B-A28E-98BD5E9430F1}" dt="2021-01-13T11:34:42.023" v="122" actId="478"/>
          <ac:grpSpMkLst>
            <pc:docMk/>
            <pc:sldMk cId="3016003465" sldId="409"/>
            <ac:grpSpMk id="7" creationId="{1BB94F2A-86D1-2F40-874A-40980472B8A9}"/>
          </ac:grpSpMkLst>
        </pc:grpChg>
        <pc:grpChg chg="del">
          <ac:chgData name="Ola Gofshtein" userId="2c926328-694a-47df-a812-da2ad90521dc" providerId="ADAL" clId="{B523F807-FE35-3F4B-A28E-98BD5E9430F1}" dt="2021-01-13T11:34:44.051" v="123" actId="478"/>
          <ac:grpSpMkLst>
            <pc:docMk/>
            <pc:sldMk cId="3016003465" sldId="409"/>
            <ac:grpSpMk id="17" creationId="{AB1DA80C-52F2-994A-A394-2C49BAF1372D}"/>
          </ac:grpSpMkLst>
        </pc:grpChg>
        <pc:grpChg chg="del">
          <ac:chgData name="Ola Gofshtein" userId="2c926328-694a-47df-a812-da2ad90521dc" providerId="ADAL" clId="{B523F807-FE35-3F4B-A28E-98BD5E9430F1}" dt="2021-01-13T11:34:38.446" v="118" actId="478"/>
          <ac:grpSpMkLst>
            <pc:docMk/>
            <pc:sldMk cId="3016003465" sldId="409"/>
            <ac:grpSpMk id="18" creationId="{8BAAEBD3-6313-EE42-AE4B-284B558468A2}"/>
          </ac:grpSpMkLst>
        </pc:grpChg>
        <pc:grpChg chg="del mod">
          <ac:chgData name="Ola Gofshtein" userId="2c926328-694a-47df-a812-da2ad90521dc" providerId="ADAL" clId="{B523F807-FE35-3F4B-A28E-98BD5E9430F1}" dt="2021-01-13T11:54:29.598" v="344" actId="478"/>
          <ac:grpSpMkLst>
            <pc:docMk/>
            <pc:sldMk cId="3016003465" sldId="409"/>
            <ac:grpSpMk id="40" creationId="{01BC26CA-2A4D-4741-BF0C-EE3D4D1ECC27}"/>
          </ac:grpSpMkLst>
        </pc:grpChg>
        <pc:graphicFrameChg chg="add del mod">
          <ac:chgData name="Ola Gofshtein" userId="2c926328-694a-47df-a812-da2ad90521dc" providerId="ADAL" clId="{B523F807-FE35-3F4B-A28E-98BD5E9430F1}" dt="2021-01-13T11:53:08.631" v="300" actId="21"/>
          <ac:graphicFrameMkLst>
            <pc:docMk/>
            <pc:sldMk cId="3016003465" sldId="409"/>
            <ac:graphicFrameMk id="2" creationId="{9736C89A-12DE-FF4B-A235-CF98C41CA20D}"/>
          </ac:graphicFrameMkLst>
        </pc:graphicFrameChg>
        <pc:graphicFrameChg chg="add del mod">
          <ac:chgData name="Ola Gofshtein" userId="2c926328-694a-47df-a812-da2ad90521dc" providerId="ADAL" clId="{B523F807-FE35-3F4B-A28E-98BD5E9430F1}" dt="2021-01-13T11:57:49.634" v="429" actId="12788"/>
          <ac:graphicFrameMkLst>
            <pc:docMk/>
            <pc:sldMk cId="3016003465" sldId="409"/>
            <ac:graphicFrameMk id="27" creationId="{6C0EE2D9-6D33-8047-8D2C-239A21C10689}"/>
          </ac:graphicFrameMkLst>
        </pc:graphicFrameChg>
        <pc:picChg chg="del">
          <ac:chgData name="Ola Gofshtein" userId="2c926328-694a-47df-a812-da2ad90521dc" providerId="ADAL" clId="{B523F807-FE35-3F4B-A28E-98BD5E9430F1}" dt="2021-01-13T11:34:46.499" v="125" actId="478"/>
          <ac:picMkLst>
            <pc:docMk/>
            <pc:sldMk cId="3016003465" sldId="409"/>
            <ac:picMk id="37" creationId="{5405D844-E42E-A541-BA19-B938D08130FD}"/>
          </ac:picMkLst>
        </pc:picChg>
        <pc:picChg chg="del">
          <ac:chgData name="Ola Gofshtein" userId="2c926328-694a-47df-a812-da2ad90521dc" providerId="ADAL" clId="{B523F807-FE35-3F4B-A28E-98BD5E9430F1}" dt="2021-01-13T11:34:39.944" v="120" actId="478"/>
          <ac:picMkLst>
            <pc:docMk/>
            <pc:sldMk cId="3016003465" sldId="409"/>
            <ac:picMk id="38" creationId="{35170D81-7BEE-B540-9FD1-56A57962761A}"/>
          </ac:picMkLst>
        </pc:picChg>
        <pc:picChg chg="del">
          <ac:chgData name="Ola Gofshtein" userId="2c926328-694a-47df-a812-da2ad90521dc" providerId="ADAL" clId="{B523F807-FE35-3F4B-A28E-98BD5E9430F1}" dt="2021-01-13T11:34:36.016" v="115" actId="478"/>
          <ac:picMkLst>
            <pc:docMk/>
            <pc:sldMk cId="3016003465" sldId="409"/>
            <ac:picMk id="39" creationId="{7CFF26C3-1F0A-9642-9196-7534E7056CCE}"/>
          </ac:picMkLst>
        </pc:picChg>
        <pc:cxnChg chg="del">
          <ac:chgData name="Ola Gofshtein" userId="2c926328-694a-47df-a812-da2ad90521dc" providerId="ADAL" clId="{B523F807-FE35-3F4B-A28E-98BD5E9430F1}" dt="2021-01-13T11:34:50.745" v="130" actId="478"/>
          <ac:cxnSpMkLst>
            <pc:docMk/>
            <pc:sldMk cId="3016003465" sldId="409"/>
            <ac:cxnSpMk id="10" creationId="{EC5EE9C9-6BB4-B343-ABDD-F3EB7FCB034C}"/>
          </ac:cxnSpMkLst>
        </pc:cxnChg>
      </pc:sldChg>
      <pc:sldChg chg="del">
        <pc:chgData name="Ola Gofshtein" userId="2c926328-694a-47df-a812-da2ad90521dc" providerId="ADAL" clId="{B523F807-FE35-3F4B-A28E-98BD5E9430F1}" dt="2021-01-13T14:51:46.849" v="1981" actId="2696"/>
        <pc:sldMkLst>
          <pc:docMk/>
          <pc:sldMk cId="3641731794" sldId="410"/>
        </pc:sldMkLst>
      </pc:sldChg>
      <pc:sldChg chg="del">
        <pc:chgData name="Ola Gofshtein" userId="2c926328-694a-47df-a812-da2ad90521dc" providerId="ADAL" clId="{B523F807-FE35-3F4B-A28E-98BD5E9430F1}" dt="2021-01-13T14:38:13.129" v="1895" actId="2696"/>
        <pc:sldMkLst>
          <pc:docMk/>
          <pc:sldMk cId="2946115560" sldId="411"/>
        </pc:sldMkLst>
      </pc:sldChg>
      <pc:sldChg chg="del">
        <pc:chgData name="Ola Gofshtein" userId="2c926328-694a-47df-a812-da2ad90521dc" providerId="ADAL" clId="{B523F807-FE35-3F4B-A28E-98BD5E9430F1}" dt="2021-01-13T14:38:13.129" v="1895" actId="2696"/>
        <pc:sldMkLst>
          <pc:docMk/>
          <pc:sldMk cId="4230064243" sldId="431"/>
        </pc:sldMkLst>
      </pc:sldChg>
      <pc:sldChg chg="del">
        <pc:chgData name="Ola Gofshtein" userId="2c926328-694a-47df-a812-da2ad90521dc" providerId="ADAL" clId="{B523F807-FE35-3F4B-A28E-98BD5E9430F1}" dt="2021-01-13T11:32:20.070" v="70" actId="2696"/>
        <pc:sldMkLst>
          <pc:docMk/>
          <pc:sldMk cId="3660138326" sldId="435"/>
        </pc:sldMkLst>
      </pc:sldChg>
      <pc:sldChg chg="del">
        <pc:chgData name="Ola Gofshtein" userId="2c926328-694a-47df-a812-da2ad90521dc" providerId="ADAL" clId="{B523F807-FE35-3F4B-A28E-98BD5E9430F1}" dt="2021-01-13T11:32:20.070" v="70" actId="2696"/>
        <pc:sldMkLst>
          <pc:docMk/>
          <pc:sldMk cId="624685573" sldId="463"/>
        </pc:sldMkLst>
      </pc:sldChg>
      <pc:sldChg chg="del">
        <pc:chgData name="Ola Gofshtein" userId="2c926328-694a-47df-a812-da2ad90521dc" providerId="ADAL" clId="{B523F807-FE35-3F4B-A28E-98BD5E9430F1}" dt="2021-01-13T11:32:20.070" v="70" actId="2696"/>
        <pc:sldMkLst>
          <pc:docMk/>
          <pc:sldMk cId="1048390067" sldId="464"/>
        </pc:sldMkLst>
      </pc:sldChg>
      <pc:sldChg chg="del">
        <pc:chgData name="Ola Gofshtein" userId="2c926328-694a-47df-a812-da2ad90521dc" providerId="ADAL" clId="{B523F807-FE35-3F4B-A28E-98BD5E9430F1}" dt="2021-01-13T11:32:20.070" v="70" actId="2696"/>
        <pc:sldMkLst>
          <pc:docMk/>
          <pc:sldMk cId="4004938031" sldId="474"/>
        </pc:sldMkLst>
      </pc:sldChg>
      <pc:sldChg chg="del">
        <pc:chgData name="Ola Gofshtein" userId="2c926328-694a-47df-a812-da2ad90521dc" providerId="ADAL" clId="{B523F807-FE35-3F4B-A28E-98BD5E9430F1}" dt="2021-01-13T14:37:59.806" v="1890" actId="2696"/>
        <pc:sldMkLst>
          <pc:docMk/>
          <pc:sldMk cId="1472452134" sldId="476"/>
        </pc:sldMkLst>
      </pc:sldChg>
      <pc:sldChg chg="del">
        <pc:chgData name="Ola Gofshtein" userId="2c926328-694a-47df-a812-da2ad90521dc" providerId="ADAL" clId="{B523F807-FE35-3F4B-A28E-98BD5E9430F1}" dt="2021-01-13T14:37:59.806" v="1890" actId="2696"/>
        <pc:sldMkLst>
          <pc:docMk/>
          <pc:sldMk cId="2990421954" sldId="477"/>
        </pc:sldMkLst>
      </pc:sldChg>
      <pc:sldChg chg="del">
        <pc:chgData name="Ola Gofshtein" userId="2c926328-694a-47df-a812-da2ad90521dc" providerId="ADAL" clId="{B523F807-FE35-3F4B-A28E-98BD5E9430F1}" dt="2021-01-13T14:37:59.806" v="1890" actId="2696"/>
        <pc:sldMkLst>
          <pc:docMk/>
          <pc:sldMk cId="3160477160" sldId="478"/>
        </pc:sldMkLst>
      </pc:sldChg>
      <pc:sldChg chg="addSp delSp modSp add mod">
        <pc:chgData name="Ola Gofshtein" userId="2c926328-694a-47df-a812-da2ad90521dc" providerId="ADAL" clId="{B523F807-FE35-3F4B-A28E-98BD5E9430F1}" dt="2021-01-13T12:32:33.686" v="1283" actId="207"/>
        <pc:sldMkLst>
          <pc:docMk/>
          <pc:sldMk cId="2588775378" sldId="479"/>
        </pc:sldMkLst>
        <pc:spChg chg="add del mod">
          <ac:chgData name="Ola Gofshtein" userId="2c926328-694a-47df-a812-da2ad90521dc" providerId="ADAL" clId="{B523F807-FE35-3F4B-A28E-98BD5E9430F1}" dt="2021-01-13T12:19:20.155" v="1177" actId="207"/>
          <ac:spMkLst>
            <pc:docMk/>
            <pc:sldMk cId="2588775378" sldId="479"/>
            <ac:spMk id="7" creationId="{8223B5A3-0280-6443-80E6-62D9B82040F8}"/>
          </ac:spMkLst>
        </pc:spChg>
        <pc:spChg chg="del">
          <ac:chgData name="Ola Gofshtein" userId="2c926328-694a-47df-a812-da2ad90521dc" providerId="ADAL" clId="{B523F807-FE35-3F4B-A28E-98BD5E9430F1}" dt="2021-01-13T12:08:36.071" v="744" actId="478"/>
          <ac:spMkLst>
            <pc:docMk/>
            <pc:sldMk cId="2588775378" sldId="479"/>
            <ac:spMk id="8" creationId="{39F8BBDC-1DF6-0A4C-AE39-647E0E9B5D9E}"/>
          </ac:spMkLst>
        </pc:spChg>
        <pc:spChg chg="add mod">
          <ac:chgData name="Ola Gofshtein" userId="2c926328-694a-47df-a812-da2ad90521dc" providerId="ADAL" clId="{B523F807-FE35-3F4B-A28E-98BD5E9430F1}" dt="2021-01-13T12:32:33.686" v="1283" actId="207"/>
          <ac:spMkLst>
            <pc:docMk/>
            <pc:sldMk cId="2588775378" sldId="479"/>
            <ac:spMk id="10" creationId="{99A77377-FB70-3E4F-A4EC-055398F26352}"/>
          </ac:spMkLst>
        </pc:spChg>
        <pc:spChg chg="add del mod">
          <ac:chgData name="Ola Gofshtein" userId="2c926328-694a-47df-a812-da2ad90521dc" providerId="ADAL" clId="{B523F807-FE35-3F4B-A28E-98BD5E9430F1}" dt="2021-01-13T12:19:55.965" v="1180" actId="14100"/>
          <ac:spMkLst>
            <pc:docMk/>
            <pc:sldMk cId="2588775378" sldId="479"/>
            <ac:spMk id="44" creationId="{867175B4-0600-BC44-85DA-1AE75D66C48F}"/>
          </ac:spMkLst>
        </pc:spChg>
        <pc:grpChg chg="add mod">
          <ac:chgData name="Ola Gofshtein" userId="2c926328-694a-47df-a812-da2ad90521dc" providerId="ADAL" clId="{B523F807-FE35-3F4B-A28E-98BD5E9430F1}" dt="2021-01-13T12:20:12.168" v="1182" actId="167"/>
          <ac:grpSpMkLst>
            <pc:docMk/>
            <pc:sldMk cId="2588775378" sldId="479"/>
            <ac:grpSpMk id="14" creationId="{501C2225-886C-EA4D-AAE1-E2EA11BBCD64}"/>
          </ac:grpSpMkLst>
        </pc:grpChg>
        <pc:grpChg chg="del">
          <ac:chgData name="Ola Gofshtein" userId="2c926328-694a-47df-a812-da2ad90521dc" providerId="ADAL" clId="{B523F807-FE35-3F4B-A28E-98BD5E9430F1}" dt="2021-01-13T11:40:12.002" v="162" actId="478"/>
          <ac:grpSpMkLst>
            <pc:docMk/>
            <pc:sldMk cId="2588775378" sldId="479"/>
            <ac:grpSpMk id="40" creationId="{01BC26CA-2A4D-4741-BF0C-EE3D4D1ECC27}"/>
          </ac:grpSpMkLst>
        </pc:grpChg>
        <pc:graphicFrameChg chg="del">
          <ac:chgData name="Ola Gofshtein" userId="2c926328-694a-47df-a812-da2ad90521dc" providerId="ADAL" clId="{B523F807-FE35-3F4B-A28E-98BD5E9430F1}" dt="2021-01-13T11:38:20.700" v="142" actId="478"/>
          <ac:graphicFrameMkLst>
            <pc:docMk/>
            <pc:sldMk cId="2588775378" sldId="479"/>
            <ac:graphicFrameMk id="2" creationId="{9736C89A-12DE-FF4B-A235-CF98C41CA20D}"/>
          </ac:graphicFrameMkLst>
        </pc:graphicFrameChg>
        <pc:picChg chg="add mod modCrop">
          <ac:chgData name="Ola Gofshtein" userId="2c926328-694a-47df-a812-da2ad90521dc" providerId="ADAL" clId="{B523F807-FE35-3F4B-A28E-98BD5E9430F1}" dt="2021-01-13T12:18:07.871" v="1094" actId="14861"/>
          <ac:picMkLst>
            <pc:docMk/>
            <pc:sldMk cId="2588775378" sldId="479"/>
            <ac:picMk id="4" creationId="{E4D14798-BA88-924D-A89D-F4F53C7AE102}"/>
          </ac:picMkLst>
        </pc:picChg>
        <pc:picChg chg="add del mod">
          <ac:chgData name="Ola Gofshtein" userId="2c926328-694a-47df-a812-da2ad90521dc" providerId="ADAL" clId="{B523F807-FE35-3F4B-A28E-98BD5E9430F1}" dt="2021-01-13T12:12:23.067" v="869" actId="21"/>
          <ac:picMkLst>
            <pc:docMk/>
            <pc:sldMk cId="2588775378" sldId="479"/>
            <ac:picMk id="6" creationId="{00AD083D-47D5-0A49-A65A-31F6804FE40B}"/>
          </ac:picMkLst>
        </pc:picChg>
        <pc:picChg chg="mod">
          <ac:chgData name="Ola Gofshtein" userId="2c926328-694a-47df-a812-da2ad90521dc" providerId="ADAL" clId="{B523F807-FE35-3F4B-A28E-98BD5E9430F1}" dt="2021-01-13T12:20:08.193" v="1181"/>
          <ac:picMkLst>
            <pc:docMk/>
            <pc:sldMk cId="2588775378" sldId="479"/>
            <ac:picMk id="15" creationId="{A0299BAA-B9EF-F34B-B633-A69D2A4A19F8}"/>
          </ac:picMkLst>
        </pc:picChg>
        <pc:picChg chg="mod">
          <ac:chgData name="Ola Gofshtein" userId="2c926328-694a-47df-a812-da2ad90521dc" providerId="ADAL" clId="{B523F807-FE35-3F4B-A28E-98BD5E9430F1}" dt="2021-01-13T12:20:08.193" v="1181"/>
          <ac:picMkLst>
            <pc:docMk/>
            <pc:sldMk cId="2588775378" sldId="479"/>
            <ac:picMk id="16" creationId="{7BF84845-21F4-A947-B24D-BDC343C5BB42}"/>
          </ac:picMkLst>
        </pc:picChg>
      </pc:sldChg>
      <pc:sldChg chg="addSp delSp modSp add mod">
        <pc:chgData name="Ola Gofshtein" userId="2c926328-694a-47df-a812-da2ad90521dc" providerId="ADAL" clId="{B523F807-FE35-3F4B-A28E-98BD5E9430F1}" dt="2021-01-14T07:07:43.819" v="3245" actId="20577"/>
        <pc:sldMkLst>
          <pc:docMk/>
          <pc:sldMk cId="2767953908" sldId="480"/>
        </pc:sldMkLst>
        <pc:spChg chg="add del mod">
          <ac:chgData name="Ola Gofshtein" userId="2c926328-694a-47df-a812-da2ad90521dc" providerId="ADAL" clId="{B523F807-FE35-3F4B-A28E-98BD5E9430F1}" dt="2021-01-13T11:58:44.391" v="443"/>
          <ac:spMkLst>
            <pc:docMk/>
            <pc:sldMk cId="2767953908" sldId="480"/>
            <ac:spMk id="2" creationId="{1AF8A5E5-BF71-7E4A-8C9B-2ACBEBFB6C2F}"/>
          </ac:spMkLst>
        </pc:spChg>
        <pc:spChg chg="add del mod">
          <ac:chgData name="Ola Gofshtein" userId="2c926328-694a-47df-a812-da2ad90521dc" providerId="ADAL" clId="{B523F807-FE35-3F4B-A28E-98BD5E9430F1}" dt="2021-01-13T13:18:09.182" v="1886" actId="12788"/>
          <ac:spMkLst>
            <pc:docMk/>
            <pc:sldMk cId="2767953908" sldId="480"/>
            <ac:spMk id="3" creationId="{22F65B80-CEF9-FB49-87A0-338440CC5B0D}"/>
          </ac:spMkLst>
        </pc:spChg>
        <pc:spChg chg="add del">
          <ac:chgData name="Ola Gofshtein" userId="2c926328-694a-47df-a812-da2ad90521dc" providerId="ADAL" clId="{B523F807-FE35-3F4B-A28E-98BD5E9430F1}" dt="2021-01-13T12:44:19.474" v="1511" actId="478"/>
          <ac:spMkLst>
            <pc:docMk/>
            <pc:sldMk cId="2767953908" sldId="480"/>
            <ac:spMk id="4" creationId="{AF6D283C-CB65-524A-8DC9-B5711B5FB4C6}"/>
          </ac:spMkLst>
        </pc:spChg>
        <pc:spChg chg="del">
          <ac:chgData name="Ola Gofshtein" userId="2c926328-694a-47df-a812-da2ad90521dc" providerId="ADAL" clId="{B523F807-FE35-3F4B-A28E-98BD5E9430F1}" dt="2021-01-13T11:58:29.654" v="437" actId="478"/>
          <ac:spMkLst>
            <pc:docMk/>
            <pc:sldMk cId="2767953908" sldId="480"/>
            <ac:spMk id="8" creationId="{39F8BBDC-1DF6-0A4C-AE39-647E0E9B5D9E}"/>
          </ac:spMkLst>
        </pc:spChg>
        <pc:spChg chg="add mod">
          <ac:chgData name="Ola Gofshtein" userId="2c926328-694a-47df-a812-da2ad90521dc" providerId="ADAL" clId="{B523F807-FE35-3F4B-A28E-98BD5E9430F1}" dt="2021-01-13T13:18:09.182" v="1886" actId="12788"/>
          <ac:spMkLst>
            <pc:docMk/>
            <pc:sldMk cId="2767953908" sldId="480"/>
            <ac:spMk id="9" creationId="{21A1AC74-9FA4-FC4D-9744-4CA5240FEFAA}"/>
          </ac:spMkLst>
        </pc:spChg>
        <pc:spChg chg="add mod">
          <ac:chgData name="Ola Gofshtein" userId="2c926328-694a-47df-a812-da2ad90521dc" providerId="ADAL" clId="{B523F807-FE35-3F4B-A28E-98BD5E9430F1}" dt="2021-01-14T07:07:43.819" v="3245" actId="20577"/>
          <ac:spMkLst>
            <pc:docMk/>
            <pc:sldMk cId="2767953908" sldId="480"/>
            <ac:spMk id="10" creationId="{EE9A622F-FB44-E142-95F3-4D9A8A524CD7}"/>
          </ac:spMkLst>
        </pc:spChg>
        <pc:spChg chg="add del mod">
          <ac:chgData name="Ola Gofshtein" userId="2c926328-694a-47df-a812-da2ad90521dc" providerId="ADAL" clId="{B523F807-FE35-3F4B-A28E-98BD5E9430F1}" dt="2021-01-13T13:18:09.182" v="1886" actId="12788"/>
          <ac:spMkLst>
            <pc:docMk/>
            <pc:sldMk cId="2767953908" sldId="480"/>
            <ac:spMk id="11" creationId="{AABE494E-B15F-F747-A8DB-D64B3C90CC17}"/>
          </ac:spMkLst>
        </pc:spChg>
        <pc:spChg chg="add del mod">
          <ac:chgData name="Ola Gofshtein" userId="2c926328-694a-47df-a812-da2ad90521dc" providerId="ADAL" clId="{B523F807-FE35-3F4B-A28E-98BD5E9430F1}" dt="2021-01-13T12:04:20.532" v="668" actId="478"/>
          <ac:spMkLst>
            <pc:docMk/>
            <pc:sldMk cId="2767953908" sldId="480"/>
            <ac:spMk id="12" creationId="{0B171A29-C703-984E-AE5E-9CDA6415693A}"/>
          </ac:spMkLst>
        </pc:spChg>
        <pc:spChg chg="add mod">
          <ac:chgData name="Ola Gofshtein" userId="2c926328-694a-47df-a812-da2ad90521dc" providerId="ADAL" clId="{B523F807-FE35-3F4B-A28E-98BD5E9430F1}" dt="2021-01-13T13:18:09.182" v="1886" actId="12788"/>
          <ac:spMkLst>
            <pc:docMk/>
            <pc:sldMk cId="2767953908" sldId="480"/>
            <ac:spMk id="13" creationId="{6499574D-707D-9A46-8141-EE22CE2B339C}"/>
          </ac:spMkLst>
        </pc:spChg>
        <pc:spChg chg="add del mod">
          <ac:chgData name="Ola Gofshtein" userId="2c926328-694a-47df-a812-da2ad90521dc" providerId="ADAL" clId="{B523F807-FE35-3F4B-A28E-98BD5E9430F1}" dt="2021-01-13T12:08:51.148" v="748"/>
          <ac:spMkLst>
            <pc:docMk/>
            <pc:sldMk cId="2767953908" sldId="480"/>
            <ac:spMk id="14" creationId="{4D290E8B-5C89-EB49-9EB9-7C2B27DA1884}"/>
          </ac:spMkLst>
        </pc:spChg>
        <pc:spChg chg="del">
          <ac:chgData name="Ola Gofshtein" userId="2c926328-694a-47df-a812-da2ad90521dc" providerId="ADAL" clId="{B523F807-FE35-3F4B-A28E-98BD5E9430F1}" dt="2021-01-13T11:58:30.846" v="438" actId="478"/>
          <ac:spMkLst>
            <pc:docMk/>
            <pc:sldMk cId="2767953908" sldId="480"/>
            <ac:spMk id="28" creationId="{B9F52D1F-D3CA-4A47-A30B-7424EA7CB36F}"/>
          </ac:spMkLst>
        </pc:spChg>
        <pc:graphicFrameChg chg="del">
          <ac:chgData name="Ola Gofshtein" userId="2c926328-694a-47df-a812-da2ad90521dc" providerId="ADAL" clId="{B523F807-FE35-3F4B-A28E-98BD5E9430F1}" dt="2021-01-13T11:58:27.696" v="436" actId="478"/>
          <ac:graphicFrameMkLst>
            <pc:docMk/>
            <pc:sldMk cId="2767953908" sldId="480"/>
            <ac:graphicFrameMk id="27" creationId="{6C0EE2D9-6D33-8047-8D2C-239A21C10689}"/>
          </ac:graphicFrameMkLst>
        </pc:graphicFrameChg>
        <pc:picChg chg="add mod">
          <ac:chgData name="Ola Gofshtein" userId="2c926328-694a-47df-a812-da2ad90521dc" providerId="ADAL" clId="{B523F807-FE35-3F4B-A28E-98BD5E9430F1}" dt="2021-01-13T13:18:00.564" v="1885" actId="167"/>
          <ac:picMkLst>
            <pc:docMk/>
            <pc:sldMk cId="2767953908" sldId="480"/>
            <ac:picMk id="15" creationId="{7717DE3E-20D7-A147-9FAC-87F8325BE5BF}"/>
          </ac:picMkLst>
        </pc:picChg>
      </pc:sldChg>
      <pc:sldChg chg="addSp delSp modSp add mod">
        <pc:chgData name="Ola Gofshtein" userId="2c926328-694a-47df-a812-da2ad90521dc" providerId="ADAL" clId="{B523F807-FE35-3F4B-A28E-98BD5E9430F1}" dt="2021-01-13T15:37:52.865" v="2245" actId="1076"/>
        <pc:sldMkLst>
          <pc:docMk/>
          <pc:sldMk cId="1817301961" sldId="481"/>
        </pc:sldMkLst>
        <pc:spChg chg="del">
          <ac:chgData name="Ola Gofshtein" userId="2c926328-694a-47df-a812-da2ad90521dc" providerId="ADAL" clId="{B523F807-FE35-3F4B-A28E-98BD5E9430F1}" dt="2021-01-13T12:13:56.355" v="900" actId="478"/>
          <ac:spMkLst>
            <pc:docMk/>
            <pc:sldMk cId="1817301961" sldId="481"/>
            <ac:spMk id="10" creationId="{99A77377-FB70-3E4F-A4EC-055398F26352}"/>
          </ac:spMkLst>
        </pc:spChg>
        <pc:spChg chg="del">
          <ac:chgData name="Ola Gofshtein" userId="2c926328-694a-47df-a812-da2ad90521dc" providerId="ADAL" clId="{B523F807-FE35-3F4B-A28E-98BD5E9430F1}" dt="2021-01-13T12:13:57.367" v="901" actId="478"/>
          <ac:spMkLst>
            <pc:docMk/>
            <pc:sldMk cId="1817301961" sldId="481"/>
            <ac:spMk id="44" creationId="{867175B4-0600-BC44-85DA-1AE75D66C48F}"/>
          </ac:spMkLst>
        </pc:spChg>
        <pc:picChg chg="add del mod modCrop">
          <ac:chgData name="Ola Gofshtein" userId="2c926328-694a-47df-a812-da2ad90521dc" providerId="ADAL" clId="{B523F807-FE35-3F4B-A28E-98BD5E9430F1}" dt="2021-01-13T15:37:52.865" v="2245" actId="1076"/>
          <ac:picMkLst>
            <pc:docMk/>
            <pc:sldMk cId="1817301961" sldId="481"/>
            <ac:picMk id="3" creationId="{8439DCF5-8496-EA49-8606-BF883CD0595C}"/>
          </ac:picMkLst>
        </pc:picChg>
        <pc:picChg chg="del">
          <ac:chgData name="Ola Gofshtein" userId="2c926328-694a-47df-a812-da2ad90521dc" providerId="ADAL" clId="{B523F807-FE35-3F4B-A28E-98BD5E9430F1}" dt="2021-01-13T12:12:27.275" v="871" actId="478"/>
          <ac:picMkLst>
            <pc:docMk/>
            <pc:sldMk cId="1817301961" sldId="481"/>
            <ac:picMk id="4" creationId="{E4D14798-BA88-924D-A89D-F4F53C7AE102}"/>
          </ac:picMkLst>
        </pc:picChg>
        <pc:picChg chg="add del mod">
          <ac:chgData name="Ola Gofshtein" userId="2c926328-694a-47df-a812-da2ad90521dc" providerId="ADAL" clId="{B523F807-FE35-3F4B-A28E-98BD5E9430F1}" dt="2021-01-13T12:12:58.407" v="883" actId="478"/>
          <ac:picMkLst>
            <pc:docMk/>
            <pc:sldMk cId="1817301961" sldId="481"/>
            <ac:picMk id="5" creationId="{1B1ECF83-F93D-BC47-81C1-6C31268C1A1F}"/>
          </ac:picMkLst>
        </pc:picChg>
        <pc:picChg chg="add mod">
          <ac:chgData name="Ola Gofshtein" userId="2c926328-694a-47df-a812-da2ad90521dc" providerId="ADAL" clId="{B523F807-FE35-3F4B-A28E-98BD5E9430F1}" dt="2021-01-13T14:53:40.655" v="1993" actId="1076"/>
          <ac:picMkLst>
            <pc:docMk/>
            <pc:sldMk cId="1817301961" sldId="481"/>
            <ac:picMk id="7" creationId="{B726C59B-5826-5C40-9A6F-50FDF7F874BF}"/>
          </ac:picMkLst>
        </pc:picChg>
      </pc:sldChg>
      <pc:sldChg chg="addSp delSp modSp add mod modClrScheme chgLayout">
        <pc:chgData name="Ola Gofshtein" userId="2c926328-694a-47df-a812-da2ad90521dc" providerId="ADAL" clId="{B523F807-FE35-3F4B-A28E-98BD5E9430F1}" dt="2021-01-13T21:43:34.082" v="3162" actId="1076"/>
        <pc:sldMkLst>
          <pc:docMk/>
          <pc:sldMk cId="2808154691" sldId="482"/>
        </pc:sldMkLst>
        <pc:spChg chg="add del mod ord">
          <ac:chgData name="Ola Gofshtein" userId="2c926328-694a-47df-a812-da2ad90521dc" providerId="ADAL" clId="{B523F807-FE35-3F4B-A28E-98BD5E9430F1}" dt="2021-01-13T15:21:47.837" v="2162" actId="700"/>
          <ac:spMkLst>
            <pc:docMk/>
            <pc:sldMk cId="2808154691" sldId="482"/>
            <ac:spMk id="7" creationId="{A866559F-2F20-5449-94B2-03A3E6773FEB}"/>
          </ac:spMkLst>
        </pc:spChg>
        <pc:spChg chg="add mod">
          <ac:chgData name="Ola Gofshtein" userId="2c926328-694a-47df-a812-da2ad90521dc" providerId="ADAL" clId="{B523F807-FE35-3F4B-A28E-98BD5E9430F1}" dt="2021-01-13T21:42:49.189" v="3155" actId="20577"/>
          <ac:spMkLst>
            <pc:docMk/>
            <pc:sldMk cId="2808154691" sldId="482"/>
            <ac:spMk id="9" creationId="{90EE2081-609B-AD4C-B412-BC87ABD2B7B6}"/>
          </ac:spMkLst>
        </pc:spChg>
        <pc:spChg chg="del mod">
          <ac:chgData name="Ola Gofshtein" userId="2c926328-694a-47df-a812-da2ad90521dc" providerId="ADAL" clId="{B523F807-FE35-3F4B-A28E-98BD5E9430F1}" dt="2021-01-13T12:13:47.364" v="895" actId="478"/>
          <ac:spMkLst>
            <pc:docMk/>
            <pc:sldMk cId="2808154691" sldId="482"/>
            <ac:spMk id="10" creationId="{99A77377-FB70-3E4F-A4EC-055398F26352}"/>
          </ac:spMkLst>
        </pc:spChg>
        <pc:spChg chg="del">
          <ac:chgData name="Ola Gofshtein" userId="2c926328-694a-47df-a812-da2ad90521dc" providerId="ADAL" clId="{B523F807-FE35-3F4B-A28E-98BD5E9430F1}" dt="2021-01-13T12:13:48.646" v="896" actId="478"/>
          <ac:spMkLst>
            <pc:docMk/>
            <pc:sldMk cId="2808154691" sldId="482"/>
            <ac:spMk id="44" creationId="{867175B4-0600-BC44-85DA-1AE75D66C48F}"/>
          </ac:spMkLst>
        </pc:spChg>
        <pc:picChg chg="del">
          <ac:chgData name="Ola Gofshtein" userId="2c926328-694a-47df-a812-da2ad90521dc" providerId="ADAL" clId="{B523F807-FE35-3F4B-A28E-98BD5E9430F1}" dt="2021-01-13T12:13:37.512" v="891" actId="478"/>
          <ac:picMkLst>
            <pc:docMk/>
            <pc:sldMk cId="2808154691" sldId="482"/>
            <ac:picMk id="3" creationId="{8439DCF5-8496-EA49-8606-BF883CD0595C}"/>
          </ac:picMkLst>
        </pc:picChg>
        <pc:picChg chg="add del mod">
          <ac:chgData name="Ola Gofshtein" userId="2c926328-694a-47df-a812-da2ad90521dc" providerId="ADAL" clId="{B523F807-FE35-3F4B-A28E-98BD5E9430F1}" dt="2021-01-13T12:15:07.715" v="924" actId="478"/>
          <ac:picMkLst>
            <pc:docMk/>
            <pc:sldMk cId="2808154691" sldId="482"/>
            <ac:picMk id="4" creationId="{CB973442-C5A9-CA47-870C-058EB9D2447B}"/>
          </ac:picMkLst>
        </pc:picChg>
        <pc:picChg chg="add mod">
          <ac:chgData name="Ola Gofshtein" userId="2c926328-694a-47df-a812-da2ad90521dc" providerId="ADAL" clId="{B523F807-FE35-3F4B-A28E-98BD5E9430F1}" dt="2021-01-13T21:43:34.082" v="3162" actId="1076"/>
          <ac:picMkLst>
            <pc:docMk/>
            <pc:sldMk cId="2808154691" sldId="482"/>
            <ac:picMk id="6" creationId="{06F7DBE1-4BCE-DD41-B648-333EC1430DB0}"/>
          </ac:picMkLst>
        </pc:picChg>
      </pc:sldChg>
      <pc:sldChg chg="addSp delSp modSp add mod setBg">
        <pc:chgData name="Ola Gofshtein" userId="2c926328-694a-47df-a812-da2ad90521dc" providerId="ADAL" clId="{B523F807-FE35-3F4B-A28E-98BD5E9430F1}" dt="2021-01-13T21:39:33.787" v="3132" actId="313"/>
        <pc:sldMkLst>
          <pc:docMk/>
          <pc:sldMk cId="1131258392" sldId="483"/>
        </pc:sldMkLst>
        <pc:spChg chg="add del mod">
          <ac:chgData name="Ola Gofshtein" userId="2c926328-694a-47df-a812-da2ad90521dc" providerId="ADAL" clId="{B523F807-FE35-3F4B-A28E-98BD5E9430F1}" dt="2021-01-13T12:34:35.539" v="1356" actId="478"/>
          <ac:spMkLst>
            <pc:docMk/>
            <pc:sldMk cId="1131258392" sldId="483"/>
            <ac:spMk id="2" creationId="{DA55A16D-6638-DC48-9C46-91B4CD6A58AD}"/>
          </ac:spMkLst>
        </pc:spChg>
        <pc:spChg chg="add mod">
          <ac:chgData name="Ola Gofshtein" userId="2c926328-694a-47df-a812-da2ad90521dc" providerId="ADAL" clId="{B523F807-FE35-3F4B-A28E-98BD5E9430F1}" dt="2021-01-13T15:02:42.358" v="2046" actId="14100"/>
          <ac:spMkLst>
            <pc:docMk/>
            <pc:sldMk cId="1131258392" sldId="483"/>
            <ac:spMk id="3" creationId="{B71FD081-937A-464C-89F2-0A87705BA349}"/>
          </ac:spMkLst>
        </pc:spChg>
        <pc:spChg chg="add mod">
          <ac:chgData name="Ola Gofshtein" userId="2c926328-694a-47df-a812-da2ad90521dc" providerId="ADAL" clId="{B523F807-FE35-3F4B-A28E-98BD5E9430F1}" dt="2021-01-13T21:39:33.787" v="3132" actId="313"/>
          <ac:spMkLst>
            <pc:docMk/>
            <pc:sldMk cId="1131258392" sldId="483"/>
            <ac:spMk id="4" creationId="{D1AF28E9-FD82-224E-B2FB-393A37157313}"/>
          </ac:spMkLst>
        </pc:spChg>
        <pc:spChg chg="add del mod">
          <ac:chgData name="Ola Gofshtein" userId="2c926328-694a-47df-a812-da2ad90521dc" providerId="ADAL" clId="{B523F807-FE35-3F4B-A28E-98BD5E9430F1}" dt="2021-01-13T12:35:58.890" v="1418"/>
          <ac:spMkLst>
            <pc:docMk/>
            <pc:sldMk cId="1131258392" sldId="483"/>
            <ac:spMk id="5" creationId="{D97DE21E-F73C-3843-934F-2110EFC9C5F9}"/>
          </ac:spMkLst>
        </pc:spChg>
        <pc:spChg chg="add del mod">
          <ac:chgData name="Ola Gofshtein" userId="2c926328-694a-47df-a812-da2ad90521dc" providerId="ADAL" clId="{B523F807-FE35-3F4B-A28E-98BD5E9430F1}" dt="2021-01-13T12:36:01.851" v="1421" actId="478"/>
          <ac:spMkLst>
            <pc:docMk/>
            <pc:sldMk cId="1131258392" sldId="483"/>
            <ac:spMk id="7" creationId="{C6145BD5-BBBB-8843-B2C9-EDA7B87237E7}"/>
          </ac:spMkLst>
        </pc:spChg>
        <pc:spChg chg="add del mod">
          <ac:chgData name="Ola Gofshtein" userId="2c926328-694a-47df-a812-da2ad90521dc" providerId="ADAL" clId="{B523F807-FE35-3F4B-A28E-98BD5E9430F1}" dt="2021-01-13T12:37:05.583" v="1474"/>
          <ac:spMkLst>
            <pc:docMk/>
            <pc:sldMk cId="1131258392" sldId="483"/>
            <ac:spMk id="8" creationId="{575E3F6B-7AAB-E74C-95A1-E7A64F7BFAFB}"/>
          </ac:spMkLst>
        </pc:spChg>
        <pc:spChg chg="mod">
          <ac:chgData name="Ola Gofshtein" userId="2c926328-694a-47df-a812-da2ad90521dc" providerId="ADAL" clId="{B523F807-FE35-3F4B-A28E-98BD5E9430F1}" dt="2021-01-13T21:14:54.904" v="2978" actId="20577"/>
          <ac:spMkLst>
            <pc:docMk/>
            <pc:sldMk cId="1131258392" sldId="483"/>
            <ac:spMk id="9" creationId="{90EE2081-609B-AD4C-B412-BC87ABD2B7B6}"/>
          </ac:spMkLst>
        </pc:spChg>
        <pc:spChg chg="add mod">
          <ac:chgData name="Ola Gofshtein" userId="2c926328-694a-47df-a812-da2ad90521dc" providerId="ADAL" clId="{B523F807-FE35-3F4B-A28E-98BD5E9430F1}" dt="2021-01-13T15:02:43.527" v="2048" actId="1036"/>
          <ac:spMkLst>
            <pc:docMk/>
            <pc:sldMk cId="1131258392" sldId="483"/>
            <ac:spMk id="10" creationId="{6BCA4F72-D9E9-D349-8023-D2F3E5178373}"/>
          </ac:spMkLst>
        </pc:spChg>
        <pc:spChg chg="add mod">
          <ac:chgData name="Ola Gofshtein" userId="2c926328-694a-47df-a812-da2ad90521dc" providerId="ADAL" clId="{B523F807-FE35-3F4B-A28E-98BD5E9430F1}" dt="2021-01-13T15:02:43.527" v="2048" actId="1036"/>
          <ac:spMkLst>
            <pc:docMk/>
            <pc:sldMk cId="1131258392" sldId="483"/>
            <ac:spMk id="11" creationId="{80202C36-C086-2B4A-84F6-EFB6BA09CE41}"/>
          </ac:spMkLst>
        </pc:spChg>
        <pc:spChg chg="add mod">
          <ac:chgData name="Ola Gofshtein" userId="2c926328-694a-47df-a812-da2ad90521dc" providerId="ADAL" clId="{B523F807-FE35-3F4B-A28E-98BD5E9430F1}" dt="2021-01-13T12:38:21.004" v="1493" actId="571"/>
          <ac:spMkLst>
            <pc:docMk/>
            <pc:sldMk cId="1131258392" sldId="483"/>
            <ac:spMk id="12" creationId="{7751F2F7-881C-F549-87A2-279560E22528}"/>
          </ac:spMkLst>
        </pc:spChg>
        <pc:spChg chg="add mod">
          <ac:chgData name="Ola Gofshtein" userId="2c926328-694a-47df-a812-da2ad90521dc" providerId="ADAL" clId="{B523F807-FE35-3F4B-A28E-98BD5E9430F1}" dt="2021-01-13T12:38:21.004" v="1493" actId="571"/>
          <ac:spMkLst>
            <pc:docMk/>
            <pc:sldMk cId="1131258392" sldId="483"/>
            <ac:spMk id="13" creationId="{1804EB76-6C68-DD49-94A7-AEC8F4E740B4}"/>
          </ac:spMkLst>
        </pc:spChg>
        <pc:spChg chg="add mod">
          <ac:chgData name="Ola Gofshtein" userId="2c926328-694a-47df-a812-da2ad90521dc" providerId="ADAL" clId="{B523F807-FE35-3F4B-A28E-98BD5E9430F1}" dt="2021-01-13T21:39:31.890" v="3129" actId="313"/>
          <ac:spMkLst>
            <pc:docMk/>
            <pc:sldMk cId="1131258392" sldId="483"/>
            <ac:spMk id="14" creationId="{C550C285-58BF-4148-82DE-CE9CFE77350F}"/>
          </ac:spMkLst>
        </pc:spChg>
        <pc:spChg chg="add mod">
          <ac:chgData name="Ola Gofshtein" userId="2c926328-694a-47df-a812-da2ad90521dc" providerId="ADAL" clId="{B523F807-FE35-3F4B-A28E-98BD5E9430F1}" dt="2021-01-13T15:02:43.527" v="2048" actId="1036"/>
          <ac:spMkLst>
            <pc:docMk/>
            <pc:sldMk cId="1131258392" sldId="483"/>
            <ac:spMk id="15" creationId="{9E182514-2940-1847-A0DA-307ABA324C61}"/>
          </ac:spMkLst>
        </pc:spChg>
        <pc:spChg chg="add del mod">
          <ac:chgData name="Ola Gofshtein" userId="2c926328-694a-47df-a812-da2ad90521dc" providerId="ADAL" clId="{B523F807-FE35-3F4B-A28E-98BD5E9430F1}" dt="2021-01-13T15:02:43.527" v="2048" actId="1036"/>
          <ac:spMkLst>
            <pc:docMk/>
            <pc:sldMk cId="1131258392" sldId="483"/>
            <ac:spMk id="16" creationId="{0CEBA0F8-AAE8-F441-844D-21C788D56FFF}"/>
          </ac:spMkLst>
        </pc:spChg>
        <pc:spChg chg="add del mod">
          <ac:chgData name="Ola Gofshtein" userId="2c926328-694a-47df-a812-da2ad90521dc" providerId="ADAL" clId="{B523F807-FE35-3F4B-A28E-98BD5E9430F1}" dt="2021-01-13T15:02:43.527" v="2048" actId="1036"/>
          <ac:spMkLst>
            <pc:docMk/>
            <pc:sldMk cId="1131258392" sldId="483"/>
            <ac:spMk id="17" creationId="{B9FA8045-7AB1-674C-8478-58C7A28E65F7}"/>
          </ac:spMkLst>
        </pc:spChg>
        <pc:spChg chg="add del mod">
          <ac:chgData name="Ola Gofshtein" userId="2c926328-694a-47df-a812-da2ad90521dc" providerId="ADAL" clId="{B523F807-FE35-3F4B-A28E-98BD5E9430F1}" dt="2021-01-13T12:42:52.356" v="1508" actId="478"/>
          <ac:spMkLst>
            <pc:docMk/>
            <pc:sldMk cId="1131258392" sldId="483"/>
            <ac:spMk id="18" creationId="{C2E51636-97B0-9743-BA41-47728BDA68DB}"/>
          </ac:spMkLst>
        </pc:spChg>
        <pc:spChg chg="add del mod">
          <ac:chgData name="Ola Gofshtein" userId="2c926328-694a-47df-a812-da2ad90521dc" providerId="ADAL" clId="{B523F807-FE35-3F4B-A28E-98BD5E9430F1}" dt="2021-01-13T14:58:40.521" v="2002"/>
          <ac:spMkLst>
            <pc:docMk/>
            <pc:sldMk cId="1131258392" sldId="483"/>
            <ac:spMk id="19" creationId="{05E7B281-FDCF-424F-A7D8-5A495925811E}"/>
          </ac:spMkLst>
        </pc:spChg>
        <pc:spChg chg="add del mod">
          <ac:chgData name="Ola Gofshtein" userId="2c926328-694a-47df-a812-da2ad90521dc" providerId="ADAL" clId="{B523F807-FE35-3F4B-A28E-98BD5E9430F1}" dt="2021-01-13T14:58:40.521" v="2002"/>
          <ac:spMkLst>
            <pc:docMk/>
            <pc:sldMk cId="1131258392" sldId="483"/>
            <ac:spMk id="20" creationId="{2258FD51-8AC9-1E47-BA0A-F5BD146FE0EE}"/>
          </ac:spMkLst>
        </pc:spChg>
        <pc:spChg chg="add del mod">
          <ac:chgData name="Ola Gofshtein" userId="2c926328-694a-47df-a812-da2ad90521dc" providerId="ADAL" clId="{B523F807-FE35-3F4B-A28E-98BD5E9430F1}" dt="2021-01-13T14:58:40.521" v="2002"/>
          <ac:spMkLst>
            <pc:docMk/>
            <pc:sldMk cId="1131258392" sldId="483"/>
            <ac:spMk id="21" creationId="{9E9A8D6A-4A92-D843-B0C9-6EE010D47D0F}"/>
          </ac:spMkLst>
        </pc:spChg>
        <pc:spChg chg="add del mod">
          <ac:chgData name="Ola Gofshtein" userId="2c926328-694a-47df-a812-da2ad90521dc" providerId="ADAL" clId="{B523F807-FE35-3F4B-A28E-98BD5E9430F1}" dt="2021-01-13T14:58:40.521" v="2002"/>
          <ac:spMkLst>
            <pc:docMk/>
            <pc:sldMk cId="1131258392" sldId="483"/>
            <ac:spMk id="22" creationId="{41286EA0-9729-5C41-8D54-4EC32F7A7C2C}"/>
          </ac:spMkLst>
        </pc:spChg>
        <pc:spChg chg="add del mod">
          <ac:chgData name="Ola Gofshtein" userId="2c926328-694a-47df-a812-da2ad90521dc" providerId="ADAL" clId="{B523F807-FE35-3F4B-A28E-98BD5E9430F1}" dt="2021-01-13T14:58:40.521" v="2002"/>
          <ac:spMkLst>
            <pc:docMk/>
            <pc:sldMk cId="1131258392" sldId="483"/>
            <ac:spMk id="23" creationId="{75BE0E62-8092-A64D-A5D3-3740E9D555A3}"/>
          </ac:spMkLst>
        </pc:spChg>
        <pc:spChg chg="add del mod">
          <ac:chgData name="Ola Gofshtein" userId="2c926328-694a-47df-a812-da2ad90521dc" providerId="ADAL" clId="{B523F807-FE35-3F4B-A28E-98BD5E9430F1}" dt="2021-01-13T14:58:40.521" v="2002"/>
          <ac:spMkLst>
            <pc:docMk/>
            <pc:sldMk cId="1131258392" sldId="483"/>
            <ac:spMk id="24" creationId="{55407D09-80AA-7348-8E33-13106A85BAF5}"/>
          </ac:spMkLst>
        </pc:spChg>
        <pc:spChg chg="add del mod">
          <ac:chgData name="Ola Gofshtein" userId="2c926328-694a-47df-a812-da2ad90521dc" providerId="ADAL" clId="{B523F807-FE35-3F4B-A28E-98BD5E9430F1}" dt="2021-01-13T14:58:40.521" v="2002"/>
          <ac:spMkLst>
            <pc:docMk/>
            <pc:sldMk cId="1131258392" sldId="483"/>
            <ac:spMk id="25" creationId="{B98701D6-F95A-2B4A-B527-901D3DACC573}"/>
          </ac:spMkLst>
        </pc:spChg>
        <pc:spChg chg="add del mod">
          <ac:chgData name="Ola Gofshtein" userId="2c926328-694a-47df-a812-da2ad90521dc" providerId="ADAL" clId="{B523F807-FE35-3F4B-A28E-98BD5E9430F1}" dt="2021-01-13T14:58:40.521" v="2002"/>
          <ac:spMkLst>
            <pc:docMk/>
            <pc:sldMk cId="1131258392" sldId="483"/>
            <ac:spMk id="26" creationId="{FDD9BC1D-F4C0-9444-969C-BE571E2F83F9}"/>
          </ac:spMkLst>
        </pc:spChg>
        <pc:spChg chg="add del mod">
          <ac:chgData name="Ola Gofshtein" userId="2c926328-694a-47df-a812-da2ad90521dc" providerId="ADAL" clId="{B523F807-FE35-3F4B-A28E-98BD5E9430F1}" dt="2021-01-13T14:58:40.521" v="2002"/>
          <ac:spMkLst>
            <pc:docMk/>
            <pc:sldMk cId="1131258392" sldId="483"/>
            <ac:spMk id="27" creationId="{0CE409E7-9A27-A848-AFF0-E4C314E3E62F}"/>
          </ac:spMkLst>
        </pc:spChg>
        <pc:picChg chg="del">
          <ac:chgData name="Ola Gofshtein" userId="2c926328-694a-47df-a812-da2ad90521dc" providerId="ADAL" clId="{B523F807-FE35-3F4B-A28E-98BD5E9430F1}" dt="2021-01-13T12:25:52.642" v="1230" actId="478"/>
          <ac:picMkLst>
            <pc:docMk/>
            <pc:sldMk cId="1131258392" sldId="483"/>
            <ac:picMk id="6" creationId="{06F7DBE1-4BCE-DD41-B648-333EC1430DB0}"/>
          </ac:picMkLst>
        </pc:picChg>
      </pc:sldChg>
      <pc:sldChg chg="del">
        <pc:chgData name="Ola Gofshtein" userId="2c926328-694a-47df-a812-da2ad90521dc" providerId="ADAL" clId="{B523F807-FE35-3F4B-A28E-98BD5E9430F1}" dt="2021-01-13T11:32:20.070" v="70" actId="2696"/>
        <pc:sldMkLst>
          <pc:docMk/>
          <pc:sldMk cId="2927144604" sldId="483"/>
        </pc:sldMkLst>
      </pc:sldChg>
      <pc:sldChg chg="del">
        <pc:chgData name="Ola Gofshtein" userId="2c926328-694a-47df-a812-da2ad90521dc" providerId="ADAL" clId="{B523F807-FE35-3F4B-A28E-98BD5E9430F1}" dt="2021-01-13T11:32:20.070" v="70" actId="2696"/>
        <pc:sldMkLst>
          <pc:docMk/>
          <pc:sldMk cId="402673380" sldId="484"/>
        </pc:sldMkLst>
      </pc:sldChg>
      <pc:sldChg chg="add del">
        <pc:chgData name="Ola Gofshtein" userId="2c926328-694a-47df-a812-da2ad90521dc" providerId="ADAL" clId="{B523F807-FE35-3F4B-A28E-98BD5E9430F1}" dt="2021-01-13T12:44:26.986" v="1513" actId="2696"/>
        <pc:sldMkLst>
          <pc:docMk/>
          <pc:sldMk cId="2934182886" sldId="484"/>
        </pc:sldMkLst>
      </pc:sldChg>
      <pc:sldChg chg="addSp delSp modSp add mod ord">
        <pc:chgData name="Ola Gofshtein" userId="2c926328-694a-47df-a812-da2ad90521dc" providerId="ADAL" clId="{B523F807-FE35-3F4B-A28E-98BD5E9430F1}" dt="2021-01-13T13:22:42.553" v="1888" actId="167"/>
        <pc:sldMkLst>
          <pc:docMk/>
          <pc:sldMk cId="3208276146" sldId="484"/>
        </pc:sldMkLst>
        <pc:spChg chg="mod">
          <ac:chgData name="Ola Gofshtein" userId="2c926328-694a-47df-a812-da2ad90521dc" providerId="ADAL" clId="{B523F807-FE35-3F4B-A28E-98BD5E9430F1}" dt="2021-01-13T12:44:34.188" v="1517" actId="20577"/>
          <ac:spMkLst>
            <pc:docMk/>
            <pc:sldMk cId="3208276146" sldId="484"/>
            <ac:spMk id="3" creationId="{22F65B80-CEF9-FB49-87A0-338440CC5B0D}"/>
          </ac:spMkLst>
        </pc:spChg>
        <pc:spChg chg="add del mod">
          <ac:chgData name="Ola Gofshtein" userId="2c926328-694a-47df-a812-da2ad90521dc" providerId="ADAL" clId="{B523F807-FE35-3F4B-A28E-98BD5E9430F1}" dt="2021-01-13T12:46:04.777" v="1540" actId="478"/>
          <ac:spMkLst>
            <pc:docMk/>
            <pc:sldMk cId="3208276146" sldId="484"/>
            <ac:spMk id="8" creationId="{DD30ABD7-D3C2-8C43-94C3-B4F445809101}"/>
          </ac:spMkLst>
        </pc:spChg>
        <pc:spChg chg="mod">
          <ac:chgData name="Ola Gofshtein" userId="2c926328-694a-47df-a812-da2ad90521dc" providerId="ADAL" clId="{B523F807-FE35-3F4B-A28E-98BD5E9430F1}" dt="2021-01-13T12:48:09.489" v="1674" actId="20577"/>
          <ac:spMkLst>
            <pc:docMk/>
            <pc:sldMk cId="3208276146" sldId="484"/>
            <ac:spMk id="9" creationId="{21A1AC74-9FA4-FC4D-9744-4CA5240FEFAA}"/>
          </ac:spMkLst>
        </pc:spChg>
        <pc:spChg chg="mod">
          <ac:chgData name="Ola Gofshtein" userId="2c926328-694a-47df-a812-da2ad90521dc" providerId="ADAL" clId="{B523F807-FE35-3F4B-A28E-98BD5E9430F1}" dt="2021-01-13T12:48:18.210" v="1678" actId="313"/>
          <ac:spMkLst>
            <pc:docMk/>
            <pc:sldMk cId="3208276146" sldId="484"/>
            <ac:spMk id="10" creationId="{EE9A622F-FB44-E142-95F3-4D9A8A524CD7}"/>
          </ac:spMkLst>
        </pc:spChg>
        <pc:spChg chg="mod">
          <ac:chgData name="Ola Gofshtein" userId="2c926328-694a-47df-a812-da2ad90521dc" providerId="ADAL" clId="{B523F807-FE35-3F4B-A28E-98BD5E9430F1}" dt="2021-01-13T12:44:39.071" v="1523" actId="20577"/>
          <ac:spMkLst>
            <pc:docMk/>
            <pc:sldMk cId="3208276146" sldId="484"/>
            <ac:spMk id="13" creationId="{6499574D-707D-9A46-8141-EE22CE2B339C}"/>
          </ac:spMkLst>
        </pc:spChg>
        <pc:picChg chg="add del mod">
          <ac:chgData name="Ola Gofshtein" userId="2c926328-694a-47df-a812-da2ad90521dc" providerId="ADAL" clId="{B523F807-FE35-3F4B-A28E-98BD5E9430F1}" dt="2021-01-13T12:49:45.703" v="1680" actId="21"/>
          <ac:picMkLst>
            <pc:docMk/>
            <pc:sldMk cId="3208276146" sldId="484"/>
            <ac:picMk id="4" creationId="{028208C6-1931-9344-8E30-55DB24B170E6}"/>
          </ac:picMkLst>
        </pc:picChg>
        <pc:picChg chg="add mod">
          <ac:chgData name="Ola Gofshtein" userId="2c926328-694a-47df-a812-da2ad90521dc" providerId="ADAL" clId="{B523F807-FE35-3F4B-A28E-98BD5E9430F1}" dt="2021-01-13T13:22:42.553" v="1888" actId="167"/>
          <ac:picMkLst>
            <pc:docMk/>
            <pc:sldMk cId="3208276146" sldId="484"/>
            <ac:picMk id="12" creationId="{B7BD16C9-BD70-C94A-A7BE-146A249557F6}"/>
          </ac:picMkLst>
        </pc:picChg>
      </pc:sldChg>
      <pc:sldChg chg="addSp delSp modSp add mod ord">
        <pc:chgData name="Ola Gofshtein" userId="2c926328-694a-47df-a812-da2ad90521dc" providerId="ADAL" clId="{B523F807-FE35-3F4B-A28E-98BD5E9430F1}" dt="2021-01-13T12:50:31.501" v="1696" actId="167"/>
        <pc:sldMkLst>
          <pc:docMk/>
          <pc:sldMk cId="1882116928" sldId="485"/>
        </pc:sldMkLst>
        <pc:spChg chg="mod">
          <ac:chgData name="Ola Gofshtein" userId="2c926328-694a-47df-a812-da2ad90521dc" providerId="ADAL" clId="{B523F807-FE35-3F4B-A28E-98BD5E9430F1}" dt="2021-01-13T12:50:27.311" v="1694" actId="167"/>
          <ac:spMkLst>
            <pc:docMk/>
            <pc:sldMk cId="1882116928" sldId="485"/>
            <ac:spMk id="7" creationId="{8223B5A3-0280-6443-80E6-62D9B82040F8}"/>
          </ac:spMkLst>
        </pc:spChg>
        <pc:grpChg chg="mod">
          <ac:chgData name="Ola Gofshtein" userId="2c926328-694a-47df-a812-da2ad90521dc" providerId="ADAL" clId="{B523F807-FE35-3F4B-A28E-98BD5E9430F1}" dt="2021-01-13T12:50:31.501" v="1696" actId="167"/>
          <ac:grpSpMkLst>
            <pc:docMk/>
            <pc:sldMk cId="1882116928" sldId="485"/>
            <ac:grpSpMk id="14" creationId="{501C2225-886C-EA4D-AAE1-E2EA11BBCD64}"/>
          </ac:grpSpMkLst>
        </pc:grpChg>
        <pc:picChg chg="del">
          <ac:chgData name="Ola Gofshtein" userId="2c926328-694a-47df-a812-da2ad90521dc" providerId="ADAL" clId="{B523F807-FE35-3F4B-A28E-98BD5E9430F1}" dt="2021-01-13T12:50:09.524" v="1687" actId="478"/>
          <ac:picMkLst>
            <pc:docMk/>
            <pc:sldMk cId="1882116928" sldId="485"/>
            <ac:picMk id="4" creationId="{E4D14798-BA88-924D-A89D-F4F53C7AE102}"/>
          </ac:picMkLst>
        </pc:picChg>
        <pc:picChg chg="add mod">
          <ac:chgData name="Ola Gofshtein" userId="2c926328-694a-47df-a812-da2ad90521dc" providerId="ADAL" clId="{B523F807-FE35-3F4B-A28E-98BD5E9430F1}" dt="2021-01-13T12:50:23.934" v="1693" actId="167"/>
          <ac:picMkLst>
            <pc:docMk/>
            <pc:sldMk cId="1882116928" sldId="485"/>
            <ac:picMk id="9" creationId="{810B01F4-40FC-0A45-9933-6EC537A39A0B}"/>
          </ac:picMkLst>
        </pc:picChg>
      </pc:sldChg>
      <pc:sldChg chg="del">
        <pc:chgData name="Ola Gofshtein" userId="2c926328-694a-47df-a812-da2ad90521dc" providerId="ADAL" clId="{B523F807-FE35-3F4B-A28E-98BD5E9430F1}" dt="2021-01-13T11:32:20.070" v="70" actId="2696"/>
        <pc:sldMkLst>
          <pc:docMk/>
          <pc:sldMk cId="2156585059" sldId="485"/>
        </pc:sldMkLst>
      </pc:sldChg>
      <pc:sldChg chg="add del">
        <pc:chgData name="Ola Gofshtein" userId="2c926328-694a-47df-a812-da2ad90521dc" providerId="ADAL" clId="{B523F807-FE35-3F4B-A28E-98BD5E9430F1}" dt="2021-01-13T12:49:58.873" v="1682" actId="2890"/>
        <pc:sldMkLst>
          <pc:docMk/>
          <pc:sldMk cId="2510400344" sldId="485"/>
        </pc:sldMkLst>
      </pc:sldChg>
      <pc:sldChg chg="new del">
        <pc:chgData name="Ola Gofshtein" userId="2c926328-694a-47df-a812-da2ad90521dc" providerId="ADAL" clId="{B523F807-FE35-3F4B-A28E-98BD5E9430F1}" dt="2021-01-13T12:50:02.545" v="1684" actId="680"/>
        <pc:sldMkLst>
          <pc:docMk/>
          <pc:sldMk cId="3830582944" sldId="485"/>
        </pc:sldMkLst>
      </pc:sldChg>
      <pc:sldChg chg="addSp delSp modSp add mod modClrScheme chgLayout">
        <pc:chgData name="Ola Gofshtein" userId="2c926328-694a-47df-a812-da2ad90521dc" providerId="ADAL" clId="{B523F807-FE35-3F4B-A28E-98BD5E9430F1}" dt="2021-01-13T15:39:17.016" v="2277" actId="478"/>
        <pc:sldMkLst>
          <pc:docMk/>
          <pc:sldMk cId="396376224" sldId="486"/>
        </pc:sldMkLst>
        <pc:spChg chg="add del mod ord">
          <ac:chgData name="Ola Gofshtein" userId="2c926328-694a-47df-a812-da2ad90521dc" providerId="ADAL" clId="{B523F807-FE35-3F4B-A28E-98BD5E9430F1}" dt="2021-01-13T15:39:12.220" v="2274" actId="478"/>
          <ac:spMkLst>
            <pc:docMk/>
            <pc:sldMk cId="396376224" sldId="486"/>
            <ac:spMk id="6" creationId="{46BBE3E6-F655-EE40-8992-E25F17CDB785}"/>
          </ac:spMkLst>
        </pc:spChg>
        <pc:spChg chg="del">
          <ac:chgData name="Ola Gofshtein" userId="2c926328-694a-47df-a812-da2ad90521dc" providerId="ADAL" clId="{B523F807-FE35-3F4B-A28E-98BD5E9430F1}" dt="2021-01-13T12:50:57.099" v="1700" actId="478"/>
          <ac:spMkLst>
            <pc:docMk/>
            <pc:sldMk cId="396376224" sldId="486"/>
            <ac:spMk id="7" creationId="{8223B5A3-0280-6443-80E6-62D9B82040F8}"/>
          </ac:spMkLst>
        </pc:spChg>
        <pc:spChg chg="add del mod ord">
          <ac:chgData name="Ola Gofshtein" userId="2c926328-694a-47df-a812-da2ad90521dc" providerId="ADAL" clId="{B523F807-FE35-3F4B-A28E-98BD5E9430F1}" dt="2021-01-13T15:39:17.016" v="2277" actId="478"/>
          <ac:spMkLst>
            <pc:docMk/>
            <pc:sldMk cId="396376224" sldId="486"/>
            <ac:spMk id="8" creationId="{E001A2FD-358D-8A42-9C83-599874C5C76C}"/>
          </ac:spMkLst>
        </pc:spChg>
        <pc:spChg chg="del">
          <ac:chgData name="Ola Gofshtein" userId="2c926328-694a-47df-a812-da2ad90521dc" providerId="ADAL" clId="{B523F807-FE35-3F4B-A28E-98BD5E9430F1}" dt="2021-01-13T12:50:56.027" v="1699" actId="478"/>
          <ac:spMkLst>
            <pc:docMk/>
            <pc:sldMk cId="396376224" sldId="486"/>
            <ac:spMk id="10" creationId="{99A77377-FB70-3E4F-A4EC-055398F26352}"/>
          </ac:spMkLst>
        </pc:spChg>
        <pc:spChg chg="del">
          <ac:chgData name="Ola Gofshtein" userId="2c926328-694a-47df-a812-da2ad90521dc" providerId="ADAL" clId="{B523F807-FE35-3F4B-A28E-98BD5E9430F1}" dt="2021-01-13T12:50:56.027" v="1699" actId="478"/>
          <ac:spMkLst>
            <pc:docMk/>
            <pc:sldMk cId="396376224" sldId="486"/>
            <ac:spMk id="44" creationId="{867175B4-0600-BC44-85DA-1AE75D66C48F}"/>
          </ac:spMkLst>
        </pc:spChg>
        <pc:grpChg chg="del">
          <ac:chgData name="Ola Gofshtein" userId="2c926328-694a-47df-a812-da2ad90521dc" providerId="ADAL" clId="{B523F807-FE35-3F4B-A28E-98BD5E9430F1}" dt="2021-01-13T12:50:58.244" v="1701" actId="478"/>
          <ac:grpSpMkLst>
            <pc:docMk/>
            <pc:sldMk cId="396376224" sldId="486"/>
            <ac:grpSpMk id="14" creationId="{501C2225-886C-EA4D-AAE1-E2EA11BBCD64}"/>
          </ac:grpSpMkLst>
        </pc:grpChg>
        <pc:picChg chg="add del mod">
          <ac:chgData name="Ola Gofshtein" userId="2c926328-694a-47df-a812-da2ad90521dc" providerId="ADAL" clId="{B523F807-FE35-3F4B-A28E-98BD5E9430F1}" dt="2021-01-13T15:39:14.549" v="2276" actId="478"/>
          <ac:picMkLst>
            <pc:docMk/>
            <pc:sldMk cId="396376224" sldId="486"/>
            <ac:picMk id="3" creationId="{CDB37CE9-40A3-5946-B799-B0524E4078FC}"/>
          </ac:picMkLst>
        </pc:picChg>
        <pc:picChg chg="add mod modCrop">
          <ac:chgData name="Ola Gofshtein" userId="2c926328-694a-47df-a812-da2ad90521dc" providerId="ADAL" clId="{B523F807-FE35-3F4B-A28E-98BD5E9430F1}" dt="2021-01-13T14:53:50.564" v="1995" actId="1076"/>
          <ac:picMkLst>
            <pc:docMk/>
            <pc:sldMk cId="396376224" sldId="486"/>
            <ac:picMk id="5" creationId="{495073F9-A819-7547-BD2F-05232CFAC064}"/>
          </ac:picMkLst>
        </pc:picChg>
        <pc:picChg chg="del">
          <ac:chgData name="Ola Gofshtein" userId="2c926328-694a-47df-a812-da2ad90521dc" providerId="ADAL" clId="{B523F807-FE35-3F4B-A28E-98BD5E9430F1}" dt="2021-01-13T12:50:56.027" v="1699" actId="478"/>
          <ac:picMkLst>
            <pc:docMk/>
            <pc:sldMk cId="396376224" sldId="486"/>
            <ac:picMk id="9" creationId="{810B01F4-40FC-0A45-9933-6EC537A39A0B}"/>
          </ac:picMkLst>
        </pc:picChg>
        <pc:picChg chg="add del mod">
          <ac:chgData name="Ola Gofshtein" userId="2c926328-694a-47df-a812-da2ad90521dc" providerId="ADAL" clId="{B523F807-FE35-3F4B-A28E-98BD5E9430F1}" dt="2021-01-13T12:52:09.018" v="1715" actId="478"/>
          <ac:picMkLst>
            <pc:docMk/>
            <pc:sldMk cId="396376224" sldId="486"/>
            <ac:picMk id="13" creationId="{048EDE2D-6FB7-2041-97C2-C29D8E74B5BD}"/>
          </ac:picMkLst>
        </pc:picChg>
      </pc:sldChg>
      <pc:sldChg chg="del">
        <pc:chgData name="Ola Gofshtein" userId="2c926328-694a-47df-a812-da2ad90521dc" providerId="ADAL" clId="{B523F807-FE35-3F4B-A28E-98BD5E9430F1}" dt="2021-01-13T11:32:20.070" v="70" actId="2696"/>
        <pc:sldMkLst>
          <pc:docMk/>
          <pc:sldMk cId="866821861" sldId="486"/>
        </pc:sldMkLst>
      </pc:sldChg>
      <pc:sldChg chg="addSp delSp modSp add mod setBg modClrScheme chgLayout">
        <pc:chgData name="Ola Gofshtein" userId="2c926328-694a-47df-a812-da2ad90521dc" providerId="ADAL" clId="{B523F807-FE35-3F4B-A28E-98BD5E9430F1}" dt="2021-01-13T21:43:27.704" v="3161" actId="1076"/>
        <pc:sldMkLst>
          <pc:docMk/>
          <pc:sldMk cId="442231931" sldId="487"/>
        </pc:sldMkLst>
        <pc:spChg chg="add del mod">
          <ac:chgData name="Ola Gofshtein" userId="2c926328-694a-47df-a812-da2ad90521dc" providerId="ADAL" clId="{B523F807-FE35-3F4B-A28E-98BD5E9430F1}" dt="2021-01-13T12:53:07.556" v="1741"/>
          <ac:spMkLst>
            <pc:docMk/>
            <pc:sldMk cId="442231931" sldId="487"/>
            <ac:spMk id="2" creationId="{5F44B30B-7273-DF46-A2BC-AED038589DD4}"/>
          </ac:spMkLst>
        </pc:spChg>
        <pc:spChg chg="add mod">
          <ac:chgData name="Ola Gofshtein" userId="2c926328-694a-47df-a812-da2ad90521dc" providerId="ADAL" clId="{B523F807-FE35-3F4B-A28E-98BD5E9430F1}" dt="2021-01-13T21:42:44.678" v="3153" actId="20577"/>
          <ac:spMkLst>
            <pc:docMk/>
            <pc:sldMk cId="442231931" sldId="487"/>
            <ac:spMk id="7" creationId="{B255EB13-690C-BB49-844A-76F5E32967E5}"/>
          </ac:spMkLst>
        </pc:spChg>
        <pc:picChg chg="del">
          <ac:chgData name="Ola Gofshtein" userId="2c926328-694a-47df-a812-da2ad90521dc" providerId="ADAL" clId="{B523F807-FE35-3F4B-A28E-98BD5E9430F1}" dt="2021-01-13T12:53:02.968" v="1737" actId="478"/>
          <ac:picMkLst>
            <pc:docMk/>
            <pc:sldMk cId="442231931" sldId="487"/>
            <ac:picMk id="3" creationId="{CDB37CE9-40A3-5946-B799-B0524E4078FC}"/>
          </ac:picMkLst>
        </pc:picChg>
        <pc:picChg chg="del">
          <ac:chgData name="Ola Gofshtein" userId="2c926328-694a-47df-a812-da2ad90521dc" providerId="ADAL" clId="{B523F807-FE35-3F4B-A28E-98BD5E9430F1}" dt="2021-01-13T12:53:06.560" v="1739" actId="478"/>
          <ac:picMkLst>
            <pc:docMk/>
            <pc:sldMk cId="442231931" sldId="487"/>
            <ac:picMk id="5" creationId="{495073F9-A819-7547-BD2F-05232CFAC064}"/>
          </ac:picMkLst>
        </pc:picChg>
        <pc:picChg chg="add mod">
          <ac:chgData name="Ola Gofshtein" userId="2c926328-694a-47df-a812-da2ad90521dc" providerId="ADAL" clId="{B523F807-FE35-3F4B-A28E-98BD5E9430F1}" dt="2021-01-13T21:43:27.704" v="3161" actId="1076"/>
          <ac:picMkLst>
            <pc:docMk/>
            <pc:sldMk cId="442231931" sldId="487"/>
            <ac:picMk id="6" creationId="{CF82A685-B2C7-A949-8939-D3974DE98DF5}"/>
          </ac:picMkLst>
        </pc:picChg>
      </pc:sldChg>
      <pc:sldChg chg="del">
        <pc:chgData name="Ola Gofshtein" userId="2c926328-694a-47df-a812-da2ad90521dc" providerId="ADAL" clId="{B523F807-FE35-3F4B-A28E-98BD5E9430F1}" dt="2021-01-13T11:32:20.070" v="70" actId="2696"/>
        <pc:sldMkLst>
          <pc:docMk/>
          <pc:sldMk cId="4129895461" sldId="487"/>
        </pc:sldMkLst>
      </pc:sldChg>
      <pc:sldChg chg="del">
        <pc:chgData name="Ola Gofshtein" userId="2c926328-694a-47df-a812-da2ad90521dc" providerId="ADAL" clId="{B523F807-FE35-3F4B-A28E-98BD5E9430F1}" dt="2021-01-13T11:32:20.070" v="70" actId="2696"/>
        <pc:sldMkLst>
          <pc:docMk/>
          <pc:sldMk cId="194687802" sldId="488"/>
        </pc:sldMkLst>
      </pc:sldChg>
      <pc:sldChg chg="addSp delSp modSp add del mod">
        <pc:chgData name="Ola Gofshtein" userId="2c926328-694a-47df-a812-da2ad90521dc" providerId="ADAL" clId="{B523F807-FE35-3F4B-A28E-98BD5E9430F1}" dt="2021-01-13T12:55:20.279" v="1752" actId="2696"/>
        <pc:sldMkLst>
          <pc:docMk/>
          <pc:sldMk cId="330712466" sldId="488"/>
        </pc:sldMkLst>
        <pc:spChg chg="add mod">
          <ac:chgData name="Ola Gofshtein" userId="2c926328-694a-47df-a812-da2ad90521dc" providerId="ADAL" clId="{B523F807-FE35-3F4B-A28E-98BD5E9430F1}" dt="2021-01-13T12:54:35.969" v="1750"/>
          <ac:spMkLst>
            <pc:docMk/>
            <pc:sldMk cId="330712466" sldId="488"/>
            <ac:spMk id="4" creationId="{345EF6EB-51DE-4845-8380-253034F58E21}"/>
          </ac:spMkLst>
        </pc:spChg>
        <pc:spChg chg="add mod">
          <ac:chgData name="Ola Gofshtein" userId="2c926328-694a-47df-a812-da2ad90521dc" providerId="ADAL" clId="{B523F807-FE35-3F4B-A28E-98BD5E9430F1}" dt="2021-01-13T12:54:35.969" v="1750"/>
          <ac:spMkLst>
            <pc:docMk/>
            <pc:sldMk cId="330712466" sldId="488"/>
            <ac:spMk id="5" creationId="{9FADA4D2-4BB5-2846-8CD5-B4C83F6BA400}"/>
          </ac:spMkLst>
        </pc:spChg>
        <pc:spChg chg="del">
          <ac:chgData name="Ola Gofshtein" userId="2c926328-694a-47df-a812-da2ad90521dc" providerId="ADAL" clId="{B523F807-FE35-3F4B-A28E-98BD5E9430F1}" dt="2021-01-13T12:54:34.822" v="1749" actId="478"/>
          <ac:spMkLst>
            <pc:docMk/>
            <pc:sldMk cId="330712466" sldId="488"/>
            <ac:spMk id="7" creationId="{B255EB13-690C-BB49-844A-76F5E32967E5}"/>
          </ac:spMkLst>
        </pc:spChg>
        <pc:spChg chg="add mod">
          <ac:chgData name="Ola Gofshtein" userId="2c926328-694a-47df-a812-da2ad90521dc" providerId="ADAL" clId="{B523F807-FE35-3F4B-A28E-98BD5E9430F1}" dt="2021-01-13T12:54:35.969" v="1750"/>
          <ac:spMkLst>
            <pc:docMk/>
            <pc:sldMk cId="330712466" sldId="488"/>
            <ac:spMk id="8" creationId="{F67CE8AA-B16B-7B42-A41E-85AF69CAEDAF}"/>
          </ac:spMkLst>
        </pc:spChg>
        <pc:spChg chg="add mod">
          <ac:chgData name="Ola Gofshtein" userId="2c926328-694a-47df-a812-da2ad90521dc" providerId="ADAL" clId="{B523F807-FE35-3F4B-A28E-98BD5E9430F1}" dt="2021-01-13T12:54:35.969" v="1750"/>
          <ac:spMkLst>
            <pc:docMk/>
            <pc:sldMk cId="330712466" sldId="488"/>
            <ac:spMk id="9" creationId="{B59AA4E6-C54E-7745-BA8B-40D5CF352BAB}"/>
          </ac:spMkLst>
        </pc:spChg>
        <pc:spChg chg="add mod">
          <ac:chgData name="Ola Gofshtein" userId="2c926328-694a-47df-a812-da2ad90521dc" providerId="ADAL" clId="{B523F807-FE35-3F4B-A28E-98BD5E9430F1}" dt="2021-01-13T12:54:35.969" v="1750"/>
          <ac:spMkLst>
            <pc:docMk/>
            <pc:sldMk cId="330712466" sldId="488"/>
            <ac:spMk id="10" creationId="{94DB6F5B-E55C-1F41-9C60-DE0161093E26}"/>
          </ac:spMkLst>
        </pc:spChg>
        <pc:spChg chg="add mod">
          <ac:chgData name="Ola Gofshtein" userId="2c926328-694a-47df-a812-da2ad90521dc" providerId="ADAL" clId="{B523F807-FE35-3F4B-A28E-98BD5E9430F1}" dt="2021-01-13T12:54:35.969" v="1750"/>
          <ac:spMkLst>
            <pc:docMk/>
            <pc:sldMk cId="330712466" sldId="488"/>
            <ac:spMk id="11" creationId="{FF650B71-01C0-6E4B-9A44-DBF051AF1130}"/>
          </ac:spMkLst>
        </pc:spChg>
        <pc:spChg chg="add mod">
          <ac:chgData name="Ola Gofshtein" userId="2c926328-694a-47df-a812-da2ad90521dc" providerId="ADAL" clId="{B523F807-FE35-3F4B-A28E-98BD5E9430F1}" dt="2021-01-13T12:54:35.969" v="1750"/>
          <ac:spMkLst>
            <pc:docMk/>
            <pc:sldMk cId="330712466" sldId="488"/>
            <ac:spMk id="12" creationId="{373EDE5C-FB5C-B041-B872-900C4B0F1A86}"/>
          </ac:spMkLst>
        </pc:spChg>
        <pc:spChg chg="add mod">
          <ac:chgData name="Ola Gofshtein" userId="2c926328-694a-47df-a812-da2ad90521dc" providerId="ADAL" clId="{B523F807-FE35-3F4B-A28E-98BD5E9430F1}" dt="2021-01-13T12:54:35.969" v="1750"/>
          <ac:spMkLst>
            <pc:docMk/>
            <pc:sldMk cId="330712466" sldId="488"/>
            <ac:spMk id="13" creationId="{8C8ED5BA-FA1C-D144-BB61-02852E114F1C}"/>
          </ac:spMkLst>
        </pc:spChg>
        <pc:spChg chg="add mod">
          <ac:chgData name="Ola Gofshtein" userId="2c926328-694a-47df-a812-da2ad90521dc" providerId="ADAL" clId="{B523F807-FE35-3F4B-A28E-98BD5E9430F1}" dt="2021-01-13T12:54:43.337" v="1751"/>
          <ac:spMkLst>
            <pc:docMk/>
            <pc:sldMk cId="330712466" sldId="488"/>
            <ac:spMk id="14" creationId="{B01B076E-BAAE-A047-A093-C4E69AAC05D1}"/>
          </ac:spMkLst>
        </pc:spChg>
        <pc:picChg chg="del">
          <ac:chgData name="Ola Gofshtein" userId="2c926328-694a-47df-a812-da2ad90521dc" providerId="ADAL" clId="{B523F807-FE35-3F4B-A28E-98BD5E9430F1}" dt="2021-01-13T12:54:31.266" v="1748" actId="478"/>
          <ac:picMkLst>
            <pc:docMk/>
            <pc:sldMk cId="330712466" sldId="488"/>
            <ac:picMk id="6" creationId="{CF82A685-B2C7-A949-8939-D3974DE98DF5}"/>
          </ac:picMkLst>
        </pc:picChg>
      </pc:sldChg>
      <pc:sldChg chg="addSp delSp modSp add mod ord">
        <pc:chgData name="Ola Gofshtein" userId="2c926328-694a-47df-a812-da2ad90521dc" providerId="ADAL" clId="{B523F807-FE35-3F4B-A28E-98BD5E9430F1}" dt="2021-01-13T21:40:09.154" v="3134" actId="20577"/>
        <pc:sldMkLst>
          <pc:docMk/>
          <pc:sldMk cId="2109156037" sldId="488"/>
        </pc:sldMkLst>
        <pc:spChg chg="mod">
          <ac:chgData name="Ola Gofshtein" userId="2c926328-694a-47df-a812-da2ad90521dc" providerId="ADAL" clId="{B523F807-FE35-3F4B-A28E-98BD5E9430F1}" dt="2021-01-13T12:56:02.925" v="1757" actId="20577"/>
          <ac:spMkLst>
            <pc:docMk/>
            <pc:sldMk cId="2109156037" sldId="488"/>
            <ac:spMk id="3" creationId="{22F65B80-CEF9-FB49-87A0-338440CC5B0D}"/>
          </ac:spMkLst>
        </pc:spChg>
        <pc:spChg chg="add del mod">
          <ac:chgData name="Ola Gofshtein" userId="2c926328-694a-47df-a812-da2ad90521dc" providerId="ADAL" clId="{B523F807-FE35-3F4B-A28E-98BD5E9430F1}" dt="2021-01-13T12:56:47.561" v="1776" actId="478"/>
          <ac:spMkLst>
            <pc:docMk/>
            <pc:sldMk cId="2109156037" sldId="488"/>
            <ac:spMk id="8" creationId="{DF98113B-293C-5745-88B1-E802ACE081DA}"/>
          </ac:spMkLst>
        </pc:spChg>
        <pc:spChg chg="mod">
          <ac:chgData name="Ola Gofshtein" userId="2c926328-694a-47df-a812-da2ad90521dc" providerId="ADAL" clId="{B523F807-FE35-3F4B-A28E-98BD5E9430F1}" dt="2021-01-13T14:37:34.565" v="1889" actId="12788"/>
          <ac:spMkLst>
            <pc:docMk/>
            <pc:sldMk cId="2109156037" sldId="488"/>
            <ac:spMk id="9" creationId="{21A1AC74-9FA4-FC4D-9744-4CA5240FEFAA}"/>
          </ac:spMkLst>
        </pc:spChg>
        <pc:spChg chg="mod">
          <ac:chgData name="Ola Gofshtein" userId="2c926328-694a-47df-a812-da2ad90521dc" providerId="ADAL" clId="{B523F807-FE35-3F4B-A28E-98BD5E9430F1}" dt="2021-01-13T21:40:09.154" v="3134" actId="20577"/>
          <ac:spMkLst>
            <pc:docMk/>
            <pc:sldMk cId="2109156037" sldId="488"/>
            <ac:spMk id="10" creationId="{EE9A622F-FB44-E142-95F3-4D9A8A524CD7}"/>
          </ac:spMkLst>
        </pc:spChg>
        <pc:spChg chg="add del mod">
          <ac:chgData name="Ola Gofshtein" userId="2c926328-694a-47df-a812-da2ad90521dc" providerId="ADAL" clId="{B523F807-FE35-3F4B-A28E-98BD5E9430F1}" dt="2021-01-13T12:58:09.972" v="1793" actId="478"/>
          <ac:spMkLst>
            <pc:docMk/>
            <pc:sldMk cId="2109156037" sldId="488"/>
            <ac:spMk id="12" creationId="{D9CFB91E-6EDE-1A4B-A931-B0DA5D5E836B}"/>
          </ac:spMkLst>
        </pc:spChg>
        <pc:spChg chg="mod">
          <ac:chgData name="Ola Gofshtein" userId="2c926328-694a-47df-a812-da2ad90521dc" providerId="ADAL" clId="{B523F807-FE35-3F4B-A28E-98BD5E9430F1}" dt="2021-01-13T14:37:34.565" v="1889" actId="12788"/>
          <ac:spMkLst>
            <pc:docMk/>
            <pc:sldMk cId="2109156037" sldId="488"/>
            <ac:spMk id="13" creationId="{6499574D-707D-9A46-8141-EE22CE2B339C}"/>
          </ac:spMkLst>
        </pc:spChg>
        <pc:picChg chg="add mod modCrop">
          <ac:chgData name="Ola Gofshtein" userId="2c926328-694a-47df-a812-da2ad90521dc" providerId="ADAL" clId="{B523F807-FE35-3F4B-A28E-98BD5E9430F1}" dt="2021-01-13T13:17:44.421" v="1883" actId="732"/>
          <ac:picMkLst>
            <pc:docMk/>
            <pc:sldMk cId="2109156037" sldId="488"/>
            <ac:picMk id="4" creationId="{6739F745-91C0-8C45-9582-0C8D45A9C6B1}"/>
          </ac:picMkLst>
        </pc:picChg>
        <pc:picChg chg="add del mod">
          <ac:chgData name="Ola Gofshtein" userId="2c926328-694a-47df-a812-da2ad90521dc" providerId="ADAL" clId="{B523F807-FE35-3F4B-A28E-98BD5E9430F1}" dt="2021-01-13T14:39:22.446" v="1897" actId="21"/>
          <ac:picMkLst>
            <pc:docMk/>
            <pc:sldMk cId="2109156037" sldId="488"/>
            <ac:picMk id="6" creationId="{8B9D2090-7F93-704E-815D-75044809B1FE}"/>
          </ac:picMkLst>
        </pc:picChg>
      </pc:sldChg>
      <pc:sldChg chg="del">
        <pc:chgData name="Ola Gofshtein" userId="2c926328-694a-47df-a812-da2ad90521dc" providerId="ADAL" clId="{B523F807-FE35-3F4B-A28E-98BD5E9430F1}" dt="2021-01-13T11:32:20.070" v="70" actId="2696"/>
        <pc:sldMkLst>
          <pc:docMk/>
          <pc:sldMk cId="709761939" sldId="489"/>
        </pc:sldMkLst>
      </pc:sldChg>
      <pc:sldChg chg="add del">
        <pc:chgData name="Ola Gofshtein" userId="2c926328-694a-47df-a812-da2ad90521dc" providerId="ADAL" clId="{B523F807-FE35-3F4B-A28E-98BD5E9430F1}" dt="2021-01-13T14:38:10.692" v="1894" actId="2890"/>
        <pc:sldMkLst>
          <pc:docMk/>
          <pc:sldMk cId="1533962992" sldId="489"/>
        </pc:sldMkLst>
      </pc:sldChg>
      <pc:sldChg chg="addSp delSp modSp add mod">
        <pc:chgData name="Ola Gofshtein" userId="2c926328-694a-47df-a812-da2ad90521dc" providerId="ADAL" clId="{B523F807-FE35-3F4B-A28E-98BD5E9430F1}" dt="2021-01-13T15:38:36.150" v="2261" actId="1035"/>
        <pc:sldMkLst>
          <pc:docMk/>
          <pc:sldMk cId="1612660547" sldId="489"/>
        </pc:sldMkLst>
        <pc:spChg chg="del">
          <ac:chgData name="Ola Gofshtein" userId="2c926328-694a-47df-a812-da2ad90521dc" providerId="ADAL" clId="{B523F807-FE35-3F4B-A28E-98BD5E9430F1}" dt="2021-01-13T14:39:31.021" v="1899" actId="478"/>
          <ac:spMkLst>
            <pc:docMk/>
            <pc:sldMk cId="1612660547" sldId="489"/>
            <ac:spMk id="3" creationId="{22F65B80-CEF9-FB49-87A0-338440CC5B0D}"/>
          </ac:spMkLst>
        </pc:spChg>
        <pc:spChg chg="del">
          <ac:chgData name="Ola Gofshtein" userId="2c926328-694a-47df-a812-da2ad90521dc" providerId="ADAL" clId="{B523F807-FE35-3F4B-A28E-98BD5E9430F1}" dt="2021-01-13T14:39:31.021" v="1899" actId="478"/>
          <ac:spMkLst>
            <pc:docMk/>
            <pc:sldMk cId="1612660547" sldId="489"/>
            <ac:spMk id="9" creationId="{21A1AC74-9FA4-FC4D-9744-4CA5240FEFAA}"/>
          </ac:spMkLst>
        </pc:spChg>
        <pc:spChg chg="del">
          <ac:chgData name="Ola Gofshtein" userId="2c926328-694a-47df-a812-da2ad90521dc" providerId="ADAL" clId="{B523F807-FE35-3F4B-A28E-98BD5E9430F1}" dt="2021-01-13T14:39:31.021" v="1899" actId="478"/>
          <ac:spMkLst>
            <pc:docMk/>
            <pc:sldMk cId="1612660547" sldId="489"/>
            <ac:spMk id="10" creationId="{EE9A622F-FB44-E142-95F3-4D9A8A524CD7}"/>
          </ac:spMkLst>
        </pc:spChg>
        <pc:spChg chg="del">
          <ac:chgData name="Ola Gofshtein" userId="2c926328-694a-47df-a812-da2ad90521dc" providerId="ADAL" clId="{B523F807-FE35-3F4B-A28E-98BD5E9430F1}" dt="2021-01-13T14:39:31.021" v="1899" actId="478"/>
          <ac:spMkLst>
            <pc:docMk/>
            <pc:sldMk cId="1612660547" sldId="489"/>
            <ac:spMk id="11" creationId="{AABE494E-B15F-F747-A8DB-D64B3C90CC17}"/>
          </ac:spMkLst>
        </pc:spChg>
        <pc:spChg chg="del">
          <ac:chgData name="Ola Gofshtein" userId="2c926328-694a-47df-a812-da2ad90521dc" providerId="ADAL" clId="{B523F807-FE35-3F4B-A28E-98BD5E9430F1}" dt="2021-01-13T14:39:31.021" v="1899" actId="478"/>
          <ac:spMkLst>
            <pc:docMk/>
            <pc:sldMk cId="1612660547" sldId="489"/>
            <ac:spMk id="13" creationId="{6499574D-707D-9A46-8141-EE22CE2B339C}"/>
          </ac:spMkLst>
        </pc:spChg>
        <pc:picChg chg="del">
          <ac:chgData name="Ola Gofshtein" userId="2c926328-694a-47df-a812-da2ad90521dc" providerId="ADAL" clId="{B523F807-FE35-3F4B-A28E-98BD5E9430F1}" dt="2021-01-13T14:41:24.970" v="1912" actId="478"/>
          <ac:picMkLst>
            <pc:docMk/>
            <pc:sldMk cId="1612660547" sldId="489"/>
            <ac:picMk id="4" creationId="{6739F745-91C0-8C45-9582-0C8D45A9C6B1}"/>
          </ac:picMkLst>
        </pc:picChg>
        <pc:picChg chg="add mod">
          <ac:chgData name="Ola Gofshtein" userId="2c926328-694a-47df-a812-da2ad90521dc" providerId="ADAL" clId="{B523F807-FE35-3F4B-A28E-98BD5E9430F1}" dt="2021-01-13T15:38:36.150" v="2261" actId="1035"/>
          <ac:picMkLst>
            <pc:docMk/>
            <pc:sldMk cId="1612660547" sldId="489"/>
            <ac:picMk id="5" creationId="{4147C91F-2FF1-CE45-BF3C-885D2E1ABEB6}"/>
          </ac:picMkLst>
        </pc:picChg>
        <pc:picChg chg="add mod">
          <ac:chgData name="Ola Gofshtein" userId="2c926328-694a-47df-a812-da2ad90521dc" providerId="ADAL" clId="{B523F807-FE35-3F4B-A28E-98BD5E9430F1}" dt="2021-01-13T14:53:02.819" v="1989" actId="14100"/>
          <ac:picMkLst>
            <pc:docMk/>
            <pc:sldMk cId="1612660547" sldId="489"/>
            <ac:picMk id="7" creationId="{24101FD0-7CDF-CA4C-8DDA-D5B98A1059D5}"/>
          </ac:picMkLst>
        </pc:picChg>
      </pc:sldChg>
      <pc:sldChg chg="add del">
        <pc:chgData name="Ola Gofshtein" userId="2c926328-694a-47df-a812-da2ad90521dc" providerId="ADAL" clId="{B523F807-FE35-3F4B-A28E-98BD5E9430F1}" dt="2021-01-13T14:38:03.932" v="1892" actId="2890"/>
        <pc:sldMkLst>
          <pc:docMk/>
          <pc:sldMk cId="3292910246" sldId="489"/>
        </pc:sldMkLst>
      </pc:sldChg>
      <pc:sldChg chg="add del replId">
        <pc:chgData name="Ola Gofshtein" userId="2c926328-694a-47df-a812-da2ad90521dc" providerId="ADAL" clId="{B523F807-FE35-3F4B-A28E-98BD5E9430F1}" dt="2021-01-13T14:38:03.932" v="1892" actId="2890"/>
        <pc:sldMkLst>
          <pc:docMk/>
          <pc:sldMk cId="1871550337" sldId="490"/>
        </pc:sldMkLst>
      </pc:sldChg>
      <pc:sldChg chg="add del replId">
        <pc:chgData name="Ola Gofshtein" userId="2c926328-694a-47df-a812-da2ad90521dc" providerId="ADAL" clId="{B523F807-FE35-3F4B-A28E-98BD5E9430F1}" dt="2021-01-13T14:38:10.692" v="1894" actId="2890"/>
        <pc:sldMkLst>
          <pc:docMk/>
          <pc:sldMk cId="2428696263" sldId="490"/>
        </pc:sldMkLst>
      </pc:sldChg>
      <pc:sldChg chg="del">
        <pc:chgData name="Ola Gofshtein" userId="2c926328-694a-47df-a812-da2ad90521dc" providerId="ADAL" clId="{B523F807-FE35-3F4B-A28E-98BD5E9430F1}" dt="2021-01-13T11:32:20.070" v="70" actId="2696"/>
        <pc:sldMkLst>
          <pc:docMk/>
          <pc:sldMk cId="3180215334" sldId="490"/>
        </pc:sldMkLst>
      </pc:sldChg>
      <pc:sldChg chg="addSp delSp modSp add mod ord">
        <pc:chgData name="Ola Gofshtein" userId="2c926328-694a-47df-a812-da2ad90521dc" providerId="ADAL" clId="{B523F807-FE35-3F4B-A28E-98BD5E9430F1}" dt="2021-01-13T14:40:23.510" v="1911" actId="1035"/>
        <pc:sldMkLst>
          <pc:docMk/>
          <pc:sldMk cId="4274655735" sldId="490"/>
        </pc:sldMkLst>
        <pc:spChg chg="mod">
          <ac:chgData name="Ola Gofshtein" userId="2c926328-694a-47df-a812-da2ad90521dc" providerId="ADAL" clId="{B523F807-FE35-3F4B-A28E-98BD5E9430F1}" dt="2021-01-13T14:40:16.480" v="1909" actId="167"/>
          <ac:spMkLst>
            <pc:docMk/>
            <pc:sldMk cId="4274655735" sldId="490"/>
            <ac:spMk id="7" creationId="{8223B5A3-0280-6443-80E6-62D9B82040F8}"/>
          </ac:spMkLst>
        </pc:spChg>
        <pc:spChg chg="mod">
          <ac:chgData name="Ola Gofshtein" userId="2c926328-694a-47df-a812-da2ad90521dc" providerId="ADAL" clId="{B523F807-FE35-3F4B-A28E-98BD5E9430F1}" dt="2021-01-13T14:40:23.510" v="1911" actId="1035"/>
          <ac:spMkLst>
            <pc:docMk/>
            <pc:sldMk cId="4274655735" sldId="490"/>
            <ac:spMk id="44" creationId="{867175B4-0600-BC44-85DA-1AE75D66C48F}"/>
          </ac:spMkLst>
        </pc:spChg>
        <pc:grpChg chg="mod">
          <ac:chgData name="Ola Gofshtein" userId="2c926328-694a-47df-a812-da2ad90521dc" providerId="ADAL" clId="{B523F807-FE35-3F4B-A28E-98BD5E9430F1}" dt="2021-01-13T14:40:20.503" v="1910" actId="167"/>
          <ac:grpSpMkLst>
            <pc:docMk/>
            <pc:sldMk cId="4274655735" sldId="490"/>
            <ac:grpSpMk id="14" creationId="{501C2225-886C-EA4D-AAE1-E2EA11BBCD64}"/>
          </ac:grpSpMkLst>
        </pc:grpChg>
        <pc:picChg chg="del">
          <ac:chgData name="Ola Gofshtein" userId="2c926328-694a-47df-a812-da2ad90521dc" providerId="ADAL" clId="{B523F807-FE35-3F4B-A28E-98BD5E9430F1}" dt="2021-01-13T14:39:54.464" v="1902" actId="478"/>
          <ac:picMkLst>
            <pc:docMk/>
            <pc:sldMk cId="4274655735" sldId="490"/>
            <ac:picMk id="9" creationId="{810B01F4-40FC-0A45-9933-6EC537A39A0B}"/>
          </ac:picMkLst>
        </pc:picChg>
        <pc:picChg chg="add mod">
          <ac:chgData name="Ola Gofshtein" userId="2c926328-694a-47df-a812-da2ad90521dc" providerId="ADAL" clId="{B523F807-FE35-3F4B-A28E-98BD5E9430F1}" dt="2021-01-13T14:40:12.940" v="1908" actId="167"/>
          <ac:picMkLst>
            <pc:docMk/>
            <pc:sldMk cId="4274655735" sldId="490"/>
            <ac:picMk id="11" creationId="{6421A414-BA74-AB45-93D2-5E07C111C7D5}"/>
          </ac:picMkLst>
        </pc:picChg>
      </pc:sldChg>
      <pc:sldChg chg="del">
        <pc:chgData name="Ola Gofshtein" userId="2c926328-694a-47df-a812-da2ad90521dc" providerId="ADAL" clId="{B523F807-FE35-3F4B-A28E-98BD5E9430F1}" dt="2021-01-13T11:32:20.070" v="70" actId="2696"/>
        <pc:sldMkLst>
          <pc:docMk/>
          <pc:sldMk cId="236189108" sldId="491"/>
        </pc:sldMkLst>
      </pc:sldChg>
      <pc:sldChg chg="addSp delSp modSp add del mod">
        <pc:chgData name="Ola Gofshtein" userId="2c926328-694a-47df-a812-da2ad90521dc" providerId="ADAL" clId="{B523F807-FE35-3F4B-A28E-98BD5E9430F1}" dt="2021-01-13T14:47:35.346" v="1932" actId="2696"/>
        <pc:sldMkLst>
          <pc:docMk/>
          <pc:sldMk cId="461137910" sldId="491"/>
        </pc:sldMkLst>
        <pc:picChg chg="del">
          <ac:chgData name="Ola Gofshtein" userId="2c926328-694a-47df-a812-da2ad90521dc" providerId="ADAL" clId="{B523F807-FE35-3F4B-A28E-98BD5E9430F1}" dt="2021-01-13T14:44:36.556" v="1919" actId="478"/>
          <ac:picMkLst>
            <pc:docMk/>
            <pc:sldMk cId="461137910" sldId="491"/>
            <ac:picMk id="3" creationId="{CDB37CE9-40A3-5946-B799-B0524E4078FC}"/>
          </ac:picMkLst>
        </pc:picChg>
        <pc:picChg chg="add mod">
          <ac:chgData name="Ola Gofshtein" userId="2c926328-694a-47df-a812-da2ad90521dc" providerId="ADAL" clId="{B523F807-FE35-3F4B-A28E-98BD5E9430F1}" dt="2021-01-13T14:45:36.771" v="1925" actId="167"/>
          <ac:picMkLst>
            <pc:docMk/>
            <pc:sldMk cId="461137910" sldId="491"/>
            <ac:picMk id="4" creationId="{3720B06E-328B-1F42-97BA-40ABDC8CD043}"/>
          </ac:picMkLst>
        </pc:picChg>
      </pc:sldChg>
      <pc:sldChg chg="addSp delSp modSp add mod">
        <pc:chgData name="Ola Gofshtein" userId="2c926328-694a-47df-a812-da2ad90521dc" providerId="ADAL" clId="{B523F807-FE35-3F4B-A28E-98BD5E9430F1}" dt="2021-01-13T15:39:48.966" v="2283" actId="1035"/>
        <pc:sldMkLst>
          <pc:docMk/>
          <pc:sldMk cId="2931478197" sldId="491"/>
        </pc:sldMkLst>
        <pc:picChg chg="add mod">
          <ac:chgData name="Ola Gofshtein" userId="2c926328-694a-47df-a812-da2ad90521dc" providerId="ADAL" clId="{B523F807-FE35-3F4B-A28E-98BD5E9430F1}" dt="2021-01-13T15:39:48.966" v="2283" actId="1035"/>
          <ac:picMkLst>
            <pc:docMk/>
            <pc:sldMk cId="2931478197" sldId="491"/>
            <ac:picMk id="3" creationId="{9009FA27-878B-4342-98CF-B77F5C91407C}"/>
          </ac:picMkLst>
        </pc:picChg>
        <pc:picChg chg="del">
          <ac:chgData name="Ola Gofshtein" userId="2c926328-694a-47df-a812-da2ad90521dc" providerId="ADAL" clId="{B523F807-FE35-3F4B-A28E-98BD5E9430F1}" dt="2021-01-13T14:48:16.853" v="1935" actId="478"/>
          <ac:picMkLst>
            <pc:docMk/>
            <pc:sldMk cId="2931478197" sldId="491"/>
            <ac:picMk id="5" creationId="{4147C91F-2FF1-CE45-BF3C-885D2E1ABEB6}"/>
          </ac:picMkLst>
        </pc:picChg>
        <pc:picChg chg="add mod">
          <ac:chgData name="Ola Gofshtein" userId="2c926328-694a-47df-a812-da2ad90521dc" providerId="ADAL" clId="{B523F807-FE35-3F4B-A28E-98BD5E9430F1}" dt="2021-01-13T14:54:08.850" v="1996" actId="1076"/>
          <ac:picMkLst>
            <pc:docMk/>
            <pc:sldMk cId="2931478197" sldId="491"/>
            <ac:picMk id="6" creationId="{EFF47D48-63E0-264B-BF45-B4C6BD557D61}"/>
          </ac:picMkLst>
        </pc:picChg>
        <pc:picChg chg="add del mod">
          <ac:chgData name="Ola Gofshtein" userId="2c926328-694a-47df-a812-da2ad90521dc" providerId="ADAL" clId="{B523F807-FE35-3F4B-A28E-98BD5E9430F1}" dt="2021-01-13T14:50:39.398" v="1969" actId="478"/>
          <ac:picMkLst>
            <pc:docMk/>
            <pc:sldMk cId="2931478197" sldId="491"/>
            <ac:picMk id="8" creationId="{9790003A-CD48-7E4D-AD89-B80A093C0E1F}"/>
          </ac:picMkLst>
        </pc:picChg>
      </pc:sldChg>
      <pc:sldChg chg="delSp add del mod">
        <pc:chgData name="Ola Gofshtein" userId="2c926328-694a-47df-a812-da2ad90521dc" providerId="ADAL" clId="{B523F807-FE35-3F4B-A28E-98BD5E9430F1}" dt="2021-01-13T14:47:41.333" v="1933" actId="2696"/>
        <pc:sldMkLst>
          <pc:docMk/>
          <pc:sldMk cId="995762954" sldId="492"/>
        </pc:sldMkLst>
        <pc:picChg chg="del">
          <ac:chgData name="Ola Gofshtein" userId="2c926328-694a-47df-a812-da2ad90521dc" providerId="ADAL" clId="{B523F807-FE35-3F4B-A28E-98BD5E9430F1}" dt="2021-01-13T14:45:42.346" v="1927" actId="478"/>
          <ac:picMkLst>
            <pc:docMk/>
            <pc:sldMk cId="995762954" sldId="492"/>
            <ac:picMk id="4" creationId="{3720B06E-328B-1F42-97BA-40ABDC8CD043}"/>
          </ac:picMkLst>
        </pc:picChg>
      </pc:sldChg>
      <pc:sldChg chg="del">
        <pc:chgData name="Ola Gofshtein" userId="2c926328-694a-47df-a812-da2ad90521dc" providerId="ADAL" clId="{B523F807-FE35-3F4B-A28E-98BD5E9430F1}" dt="2021-01-13T11:32:20.070" v="70" actId="2696"/>
        <pc:sldMkLst>
          <pc:docMk/>
          <pc:sldMk cId="1102906467" sldId="492"/>
        </pc:sldMkLst>
      </pc:sldChg>
      <pc:sldChg chg="addSp delSp modSp add mod modClrScheme chgLayout">
        <pc:chgData name="Ola Gofshtein" userId="2c926328-694a-47df-a812-da2ad90521dc" providerId="ADAL" clId="{B523F807-FE35-3F4B-A28E-98BD5E9430F1}" dt="2021-01-13T15:39:51.323" v="2284" actId="1035"/>
        <pc:sldMkLst>
          <pc:docMk/>
          <pc:sldMk cId="1402807257" sldId="492"/>
        </pc:sldMkLst>
        <pc:spChg chg="add del mod ord">
          <ac:chgData name="Ola Gofshtein" userId="2c926328-694a-47df-a812-da2ad90521dc" providerId="ADAL" clId="{B523F807-FE35-3F4B-A28E-98BD5E9430F1}" dt="2021-01-13T15:39:35.095" v="2279" actId="478"/>
          <ac:spMkLst>
            <pc:docMk/>
            <pc:sldMk cId="1402807257" sldId="492"/>
            <ac:spMk id="7" creationId="{8B686059-C2E2-3C43-9C9E-5EBAB93C83F5}"/>
          </ac:spMkLst>
        </pc:spChg>
        <pc:spChg chg="add del mod ord">
          <ac:chgData name="Ola Gofshtein" userId="2c926328-694a-47df-a812-da2ad90521dc" providerId="ADAL" clId="{B523F807-FE35-3F4B-A28E-98BD5E9430F1}" dt="2021-01-13T15:39:39.724" v="2281" actId="478"/>
          <ac:spMkLst>
            <pc:docMk/>
            <pc:sldMk cId="1402807257" sldId="492"/>
            <ac:spMk id="9" creationId="{A71E3D39-9288-D545-B4E2-4B1A576882F4}"/>
          </ac:spMkLst>
        </pc:spChg>
        <pc:picChg chg="del">
          <ac:chgData name="Ola Gofshtein" userId="2c926328-694a-47df-a812-da2ad90521dc" providerId="ADAL" clId="{B523F807-FE35-3F4B-A28E-98BD5E9430F1}" dt="2021-01-13T14:48:32.179" v="1939" actId="478"/>
          <ac:picMkLst>
            <pc:docMk/>
            <pc:sldMk cId="1402807257" sldId="492"/>
            <ac:picMk id="3" creationId="{9009FA27-878B-4342-98CF-B77F5C91407C}"/>
          </ac:picMkLst>
        </pc:picChg>
        <pc:picChg chg="add mod">
          <ac:chgData name="Ola Gofshtein" userId="2c926328-694a-47df-a812-da2ad90521dc" providerId="ADAL" clId="{B523F807-FE35-3F4B-A28E-98BD5E9430F1}" dt="2021-01-13T15:39:51.323" v="2284" actId="1035"/>
          <ac:picMkLst>
            <pc:docMk/>
            <pc:sldMk cId="1402807257" sldId="492"/>
            <ac:picMk id="4" creationId="{5AC1941A-CDB2-454B-BF24-B26DA4410D16}"/>
          </ac:picMkLst>
        </pc:picChg>
        <pc:picChg chg="add mod">
          <ac:chgData name="Ola Gofshtein" userId="2c926328-694a-47df-a812-da2ad90521dc" providerId="ADAL" clId="{B523F807-FE35-3F4B-A28E-98BD5E9430F1}" dt="2021-01-13T14:54:40.950" v="1998" actId="14100"/>
          <ac:picMkLst>
            <pc:docMk/>
            <pc:sldMk cId="1402807257" sldId="492"/>
            <ac:picMk id="6" creationId="{F02B43C7-FA93-2C48-87CC-62B662DF1A3C}"/>
          </ac:picMkLst>
        </pc:picChg>
        <pc:picChg chg="add del mod">
          <ac:chgData name="Ola Gofshtein" userId="2c926328-694a-47df-a812-da2ad90521dc" providerId="ADAL" clId="{B523F807-FE35-3F4B-A28E-98BD5E9430F1}" dt="2021-01-13T14:51:33.078" v="1979" actId="478"/>
          <ac:picMkLst>
            <pc:docMk/>
            <pc:sldMk cId="1402807257" sldId="492"/>
            <ac:picMk id="8" creationId="{64C675B7-4957-7D4F-BCE7-E1382BE72E2A}"/>
          </ac:picMkLst>
        </pc:picChg>
      </pc:sldChg>
      <pc:sldChg chg="addSp delSp modSp add mod modClrScheme chgLayout">
        <pc:chgData name="Ola Gofshtein" userId="2c926328-694a-47df-a812-da2ad90521dc" providerId="ADAL" clId="{B523F807-FE35-3F4B-A28E-98BD5E9430F1}" dt="2021-01-13T21:43:20.578" v="3160" actId="1076"/>
        <pc:sldMkLst>
          <pc:docMk/>
          <pc:sldMk cId="1675531575" sldId="493"/>
        </pc:sldMkLst>
        <pc:spChg chg="add mod">
          <ac:chgData name="Ola Gofshtein" userId="2c926328-694a-47df-a812-da2ad90521dc" providerId="ADAL" clId="{B523F807-FE35-3F4B-A28E-98BD5E9430F1}" dt="2021-01-13T21:42:38.661" v="3151" actId="20577"/>
          <ac:spMkLst>
            <pc:docMk/>
            <pc:sldMk cId="1675531575" sldId="493"/>
            <ac:spMk id="7" creationId="{78B971B5-CDDD-5E4F-8F88-DC779AD1354F}"/>
          </ac:spMkLst>
        </pc:spChg>
        <pc:spChg chg="add del">
          <ac:chgData name="Ola Gofshtein" userId="2c926328-694a-47df-a812-da2ad90521dc" providerId="ADAL" clId="{B523F807-FE35-3F4B-A28E-98BD5E9430F1}" dt="2021-01-13T15:21:35.705" v="2158" actId="478"/>
          <ac:spMkLst>
            <pc:docMk/>
            <pc:sldMk cId="1675531575" sldId="493"/>
            <ac:spMk id="44" creationId="{867175B4-0600-BC44-85DA-1AE75D66C48F}"/>
          </ac:spMkLst>
        </pc:spChg>
        <pc:picChg chg="add mod">
          <ac:chgData name="Ola Gofshtein" userId="2c926328-694a-47df-a812-da2ad90521dc" providerId="ADAL" clId="{B523F807-FE35-3F4B-A28E-98BD5E9430F1}" dt="2021-01-13T21:43:20.578" v="3160" actId="1076"/>
          <ac:picMkLst>
            <pc:docMk/>
            <pc:sldMk cId="1675531575" sldId="493"/>
            <ac:picMk id="3" creationId="{DD56428D-CC7E-5040-AF1C-7B762AF192B8}"/>
          </ac:picMkLst>
        </pc:picChg>
        <pc:picChg chg="del">
          <ac:chgData name="Ola Gofshtein" userId="2c926328-694a-47df-a812-da2ad90521dc" providerId="ADAL" clId="{B523F807-FE35-3F4B-A28E-98BD5E9430F1}" dt="2021-01-13T14:52:22.172" v="1983" actId="478"/>
          <ac:picMkLst>
            <pc:docMk/>
            <pc:sldMk cId="1675531575" sldId="493"/>
            <ac:picMk id="4" creationId="{5AC1941A-CDB2-454B-BF24-B26DA4410D16}"/>
          </ac:picMkLst>
        </pc:picChg>
        <pc:picChg chg="del">
          <ac:chgData name="Ola Gofshtein" userId="2c926328-694a-47df-a812-da2ad90521dc" providerId="ADAL" clId="{B523F807-FE35-3F4B-A28E-98BD5E9430F1}" dt="2021-01-13T14:52:32.418" v="1986" actId="478"/>
          <ac:picMkLst>
            <pc:docMk/>
            <pc:sldMk cId="1675531575" sldId="493"/>
            <ac:picMk id="6" creationId="{F02B43C7-FA93-2C48-87CC-62B662DF1A3C}"/>
          </ac:picMkLst>
        </pc:picChg>
      </pc:sldChg>
      <pc:sldChg chg="addSp delSp modSp add del mod">
        <pc:chgData name="Ola Gofshtein" userId="2c926328-694a-47df-a812-da2ad90521dc" providerId="ADAL" clId="{B523F807-FE35-3F4B-A28E-98BD5E9430F1}" dt="2021-01-13T14:51:20.771" v="1975" actId="2696"/>
        <pc:sldMkLst>
          <pc:docMk/>
          <pc:sldMk cId="2668392521" sldId="493"/>
        </pc:sldMkLst>
        <pc:picChg chg="add mod">
          <ac:chgData name="Ola Gofshtein" userId="2c926328-694a-47df-a812-da2ad90521dc" providerId="ADAL" clId="{B523F807-FE35-3F4B-A28E-98BD5E9430F1}" dt="2021-01-13T14:48:50.883" v="1950" actId="14100"/>
          <ac:picMkLst>
            <pc:docMk/>
            <pc:sldMk cId="2668392521" sldId="493"/>
            <ac:picMk id="3" creationId="{DC87B941-70EF-E64D-8300-8F1D52999C58}"/>
          </ac:picMkLst>
        </pc:picChg>
        <pc:picChg chg="del">
          <ac:chgData name="Ola Gofshtein" userId="2c926328-694a-47df-a812-da2ad90521dc" providerId="ADAL" clId="{B523F807-FE35-3F4B-A28E-98BD5E9430F1}" dt="2021-01-13T14:48:45.941" v="1946" actId="478"/>
          <ac:picMkLst>
            <pc:docMk/>
            <pc:sldMk cId="2668392521" sldId="493"/>
            <ac:picMk id="4" creationId="{5AC1941A-CDB2-454B-BF24-B26DA4410D16}"/>
          </ac:picMkLst>
        </pc:picChg>
      </pc:sldChg>
      <pc:sldChg chg="del">
        <pc:chgData name="Ola Gofshtein" userId="2c926328-694a-47df-a812-da2ad90521dc" providerId="ADAL" clId="{B523F807-FE35-3F4B-A28E-98BD5E9430F1}" dt="2021-01-13T11:32:20.070" v="70" actId="2696"/>
        <pc:sldMkLst>
          <pc:docMk/>
          <pc:sldMk cId="3657756721" sldId="493"/>
        </pc:sldMkLst>
      </pc:sldChg>
      <pc:sldChg chg="del">
        <pc:chgData name="Ola Gofshtein" userId="2c926328-694a-47df-a812-da2ad90521dc" providerId="ADAL" clId="{B523F807-FE35-3F4B-A28E-98BD5E9430F1}" dt="2021-01-13T11:32:20.070" v="70" actId="2696"/>
        <pc:sldMkLst>
          <pc:docMk/>
          <pc:sldMk cId="1624448516" sldId="494"/>
        </pc:sldMkLst>
      </pc:sldChg>
      <pc:sldChg chg="addSp delSp modSp add mod ord">
        <pc:chgData name="Ola Gofshtein" userId="2c926328-694a-47df-a812-da2ad90521dc" providerId="ADAL" clId="{B523F807-FE35-3F4B-A28E-98BD5E9430F1}" dt="2021-01-14T07:09:18.605" v="3248" actId="1076"/>
        <pc:sldMkLst>
          <pc:docMk/>
          <pc:sldMk cId="2458517190" sldId="494"/>
        </pc:sldMkLst>
        <pc:spChg chg="mod">
          <ac:chgData name="Ola Gofshtein" userId="2c926328-694a-47df-a812-da2ad90521dc" providerId="ADAL" clId="{B523F807-FE35-3F4B-A28E-98BD5E9430F1}" dt="2021-01-14T07:09:12.663" v="3247" actId="14100"/>
          <ac:spMkLst>
            <pc:docMk/>
            <pc:sldMk cId="2458517190" sldId="494"/>
            <ac:spMk id="3" creationId="{B71FD081-937A-464C-89F2-0A87705BA349}"/>
          </ac:spMkLst>
        </pc:spChg>
        <pc:spChg chg="mod">
          <ac:chgData name="Ola Gofshtein" userId="2c926328-694a-47df-a812-da2ad90521dc" providerId="ADAL" clId="{B523F807-FE35-3F4B-A28E-98BD5E9430F1}" dt="2021-01-14T07:09:04.222" v="3246" actId="948"/>
          <ac:spMkLst>
            <pc:docMk/>
            <pc:sldMk cId="2458517190" sldId="494"/>
            <ac:spMk id="4" creationId="{D1AF28E9-FD82-224E-B2FB-393A37157313}"/>
          </ac:spMkLst>
        </pc:spChg>
        <pc:spChg chg="add del">
          <ac:chgData name="Ola Gofshtein" userId="2c926328-694a-47df-a812-da2ad90521dc" providerId="ADAL" clId="{B523F807-FE35-3F4B-A28E-98BD5E9430F1}" dt="2021-01-13T15:52:56.911" v="2360" actId="21"/>
          <ac:spMkLst>
            <pc:docMk/>
            <pc:sldMk cId="2458517190" sldId="494"/>
            <ac:spMk id="8" creationId="{F3BBAFA5-B9DC-D94E-8778-B8FBE4A1CB13}"/>
          </ac:spMkLst>
        </pc:spChg>
        <pc:spChg chg="mod">
          <ac:chgData name="Ola Gofshtein" userId="2c926328-694a-47df-a812-da2ad90521dc" providerId="ADAL" clId="{B523F807-FE35-3F4B-A28E-98BD5E9430F1}" dt="2021-01-13T21:14:47.223" v="2973" actId="20577"/>
          <ac:spMkLst>
            <pc:docMk/>
            <pc:sldMk cId="2458517190" sldId="494"/>
            <ac:spMk id="9" creationId="{90EE2081-609B-AD4C-B412-BC87ABD2B7B6}"/>
          </ac:spMkLst>
        </pc:spChg>
        <pc:spChg chg="mod">
          <ac:chgData name="Ola Gofshtein" userId="2c926328-694a-47df-a812-da2ad90521dc" providerId="ADAL" clId="{B523F807-FE35-3F4B-A28E-98BD5E9430F1}" dt="2021-01-13T21:40:43.552" v="3140" actId="313"/>
          <ac:spMkLst>
            <pc:docMk/>
            <pc:sldMk cId="2458517190" sldId="494"/>
            <ac:spMk id="10" creationId="{6BCA4F72-D9E9-D349-8023-D2F3E5178373}"/>
          </ac:spMkLst>
        </pc:spChg>
        <pc:spChg chg="mod">
          <ac:chgData name="Ola Gofshtein" userId="2c926328-694a-47df-a812-da2ad90521dc" providerId="ADAL" clId="{B523F807-FE35-3F4B-A28E-98BD5E9430F1}" dt="2021-01-13T15:08:03.362" v="2071" actId="164"/>
          <ac:spMkLst>
            <pc:docMk/>
            <pc:sldMk cId="2458517190" sldId="494"/>
            <ac:spMk id="11" creationId="{80202C36-C086-2B4A-84F6-EFB6BA09CE41}"/>
          </ac:spMkLst>
        </pc:spChg>
        <pc:spChg chg="mod">
          <ac:chgData name="Ola Gofshtein" userId="2c926328-694a-47df-a812-da2ad90521dc" providerId="ADAL" clId="{B523F807-FE35-3F4B-A28E-98BD5E9430F1}" dt="2021-01-13T21:40:40.301" v="3137" actId="313"/>
          <ac:spMkLst>
            <pc:docMk/>
            <pc:sldMk cId="2458517190" sldId="494"/>
            <ac:spMk id="14" creationId="{C550C285-58BF-4148-82DE-CE9CFE77350F}"/>
          </ac:spMkLst>
        </pc:spChg>
        <pc:spChg chg="mod">
          <ac:chgData name="Ola Gofshtein" userId="2c926328-694a-47df-a812-da2ad90521dc" providerId="ADAL" clId="{B523F807-FE35-3F4B-A28E-98BD5E9430F1}" dt="2021-01-13T15:08:08.498" v="2072" actId="164"/>
          <ac:spMkLst>
            <pc:docMk/>
            <pc:sldMk cId="2458517190" sldId="494"/>
            <ac:spMk id="15" creationId="{9E182514-2940-1847-A0DA-307ABA324C61}"/>
          </ac:spMkLst>
        </pc:spChg>
        <pc:spChg chg="mod">
          <ac:chgData name="Ola Gofshtein" userId="2c926328-694a-47df-a812-da2ad90521dc" providerId="ADAL" clId="{B523F807-FE35-3F4B-A28E-98BD5E9430F1}" dt="2021-01-13T15:08:12.606" v="2073" actId="164"/>
          <ac:spMkLst>
            <pc:docMk/>
            <pc:sldMk cId="2458517190" sldId="494"/>
            <ac:spMk id="16" creationId="{0CEBA0F8-AAE8-F441-844D-21C788D56FFF}"/>
          </ac:spMkLst>
        </pc:spChg>
        <pc:spChg chg="mod">
          <ac:chgData name="Ola Gofshtein" userId="2c926328-694a-47df-a812-da2ad90521dc" providerId="ADAL" clId="{B523F807-FE35-3F4B-A28E-98BD5E9430F1}" dt="2021-01-13T15:08:12.606" v="2073" actId="164"/>
          <ac:spMkLst>
            <pc:docMk/>
            <pc:sldMk cId="2458517190" sldId="494"/>
            <ac:spMk id="17" creationId="{B9FA8045-7AB1-674C-8478-58C7A28E65F7}"/>
          </ac:spMkLst>
        </pc:spChg>
        <pc:grpChg chg="add mod">
          <ac:chgData name="Ola Gofshtein" userId="2c926328-694a-47df-a812-da2ad90521dc" providerId="ADAL" clId="{B523F807-FE35-3F4B-A28E-98BD5E9430F1}" dt="2021-01-13T15:07:58.632" v="2070" actId="164"/>
          <ac:grpSpMkLst>
            <pc:docMk/>
            <pc:sldMk cId="2458517190" sldId="494"/>
            <ac:grpSpMk id="2" creationId="{0404EF43-2115-FF4A-990E-64396B4846A5}"/>
          </ac:grpSpMkLst>
        </pc:grpChg>
        <pc:grpChg chg="add mod">
          <ac:chgData name="Ola Gofshtein" userId="2c926328-694a-47df-a812-da2ad90521dc" providerId="ADAL" clId="{B523F807-FE35-3F4B-A28E-98BD5E9430F1}" dt="2021-01-14T07:09:18.605" v="3248" actId="1076"/>
          <ac:grpSpMkLst>
            <pc:docMk/>
            <pc:sldMk cId="2458517190" sldId="494"/>
            <ac:grpSpMk id="5" creationId="{B8F14097-F8BF-8540-AA30-0FD7EBE2E875}"/>
          </ac:grpSpMkLst>
        </pc:grpChg>
        <pc:grpChg chg="add mod">
          <ac:chgData name="Ola Gofshtein" userId="2c926328-694a-47df-a812-da2ad90521dc" providerId="ADAL" clId="{B523F807-FE35-3F4B-A28E-98BD5E9430F1}" dt="2021-01-14T07:09:18.605" v="3248" actId="1076"/>
          <ac:grpSpMkLst>
            <pc:docMk/>
            <pc:sldMk cId="2458517190" sldId="494"/>
            <ac:grpSpMk id="6" creationId="{14BE963E-CE7B-5744-8A08-1AE4BA9A1160}"/>
          </ac:grpSpMkLst>
        </pc:grpChg>
        <pc:grpChg chg="add mod">
          <ac:chgData name="Ola Gofshtein" userId="2c926328-694a-47df-a812-da2ad90521dc" providerId="ADAL" clId="{B523F807-FE35-3F4B-A28E-98BD5E9430F1}" dt="2021-01-14T07:09:18.605" v="3248" actId="1076"/>
          <ac:grpSpMkLst>
            <pc:docMk/>
            <pc:sldMk cId="2458517190" sldId="494"/>
            <ac:grpSpMk id="7" creationId="{388F2B60-3A29-0841-B438-D8EF87BB750C}"/>
          </ac:grpSpMkLst>
        </pc:grpChg>
      </pc:sldChg>
      <pc:sldChg chg="addSp delSp modSp add mod ord">
        <pc:chgData name="Ola Gofshtein" userId="2c926328-694a-47df-a812-da2ad90521dc" providerId="ADAL" clId="{B523F807-FE35-3F4B-A28E-98BD5E9430F1}" dt="2021-01-13T20:10:56.819" v="2454" actId="2711"/>
        <pc:sldMkLst>
          <pc:docMk/>
          <pc:sldMk cId="492584911" sldId="495"/>
        </pc:sldMkLst>
        <pc:spChg chg="mod">
          <ac:chgData name="Ola Gofshtein" userId="2c926328-694a-47df-a812-da2ad90521dc" providerId="ADAL" clId="{B523F807-FE35-3F4B-A28E-98BD5E9430F1}" dt="2021-01-13T15:12:57.060" v="2108" actId="20577"/>
          <ac:spMkLst>
            <pc:docMk/>
            <pc:sldMk cId="492584911" sldId="495"/>
            <ac:spMk id="3" creationId="{22F65B80-CEF9-FB49-87A0-338440CC5B0D}"/>
          </ac:spMkLst>
        </pc:spChg>
        <pc:spChg chg="mod">
          <ac:chgData name="Ola Gofshtein" userId="2c926328-694a-47df-a812-da2ad90521dc" providerId="ADAL" clId="{B523F807-FE35-3F4B-A28E-98BD5E9430F1}" dt="2021-01-13T15:33:24.372" v="2217" actId="12788"/>
          <ac:spMkLst>
            <pc:docMk/>
            <pc:sldMk cId="492584911" sldId="495"/>
            <ac:spMk id="9" creationId="{21A1AC74-9FA4-FC4D-9744-4CA5240FEFAA}"/>
          </ac:spMkLst>
        </pc:spChg>
        <pc:spChg chg="mod">
          <ac:chgData name="Ola Gofshtein" userId="2c926328-694a-47df-a812-da2ad90521dc" providerId="ADAL" clId="{B523F807-FE35-3F4B-A28E-98BD5E9430F1}" dt="2021-01-13T20:10:56.819" v="2454" actId="2711"/>
          <ac:spMkLst>
            <pc:docMk/>
            <pc:sldMk cId="492584911" sldId="495"/>
            <ac:spMk id="10" creationId="{EE9A622F-FB44-E142-95F3-4D9A8A524CD7}"/>
          </ac:spMkLst>
        </pc:spChg>
        <pc:spChg chg="add del mod">
          <ac:chgData name="Ola Gofshtein" userId="2c926328-694a-47df-a812-da2ad90521dc" providerId="ADAL" clId="{B523F807-FE35-3F4B-A28E-98BD5E9430F1}" dt="2021-01-13T15:12:53.293" v="2106" actId="478"/>
          <ac:spMkLst>
            <pc:docMk/>
            <pc:sldMk cId="492584911" sldId="495"/>
            <ac:spMk id="12" creationId="{4496FF2F-09AD-A841-A7B4-73F106DB40BB}"/>
          </ac:spMkLst>
        </pc:spChg>
        <pc:spChg chg="mod">
          <ac:chgData name="Ola Gofshtein" userId="2c926328-694a-47df-a812-da2ad90521dc" providerId="ADAL" clId="{B523F807-FE35-3F4B-A28E-98BD5E9430F1}" dt="2021-01-13T15:11:54.039" v="2087"/>
          <ac:spMkLst>
            <pc:docMk/>
            <pc:sldMk cId="492584911" sldId="495"/>
            <ac:spMk id="13" creationId="{6499574D-707D-9A46-8141-EE22CE2B339C}"/>
          </ac:spMkLst>
        </pc:spChg>
      </pc:sldChg>
      <pc:sldChg chg="del">
        <pc:chgData name="Ola Gofshtein" userId="2c926328-694a-47df-a812-da2ad90521dc" providerId="ADAL" clId="{B523F807-FE35-3F4B-A28E-98BD5E9430F1}" dt="2021-01-13T11:32:20.070" v="70" actId="2696"/>
        <pc:sldMkLst>
          <pc:docMk/>
          <pc:sldMk cId="3358452969" sldId="495"/>
        </pc:sldMkLst>
      </pc:sldChg>
      <pc:sldChg chg="addSp delSp modSp add mod ord">
        <pc:chgData name="Ola Gofshtein" userId="2c926328-694a-47df-a812-da2ad90521dc" providerId="ADAL" clId="{B523F807-FE35-3F4B-A28E-98BD5E9430F1}" dt="2021-01-13T15:26:29.266" v="2203" actId="167"/>
        <pc:sldMkLst>
          <pc:docMk/>
          <pc:sldMk cId="633440063" sldId="496"/>
        </pc:sldMkLst>
        <pc:spChg chg="mod">
          <ac:chgData name="Ola Gofshtein" userId="2c926328-694a-47df-a812-da2ad90521dc" providerId="ADAL" clId="{B523F807-FE35-3F4B-A28E-98BD5E9430F1}" dt="2021-01-13T15:26:26.154" v="2202" actId="167"/>
          <ac:spMkLst>
            <pc:docMk/>
            <pc:sldMk cId="633440063" sldId="496"/>
            <ac:spMk id="7" creationId="{8223B5A3-0280-6443-80E6-62D9B82040F8}"/>
          </ac:spMkLst>
        </pc:spChg>
        <pc:grpChg chg="mod">
          <ac:chgData name="Ola Gofshtein" userId="2c926328-694a-47df-a812-da2ad90521dc" providerId="ADAL" clId="{B523F807-FE35-3F4B-A28E-98BD5E9430F1}" dt="2021-01-13T15:26:29.266" v="2203" actId="167"/>
          <ac:grpSpMkLst>
            <pc:docMk/>
            <pc:sldMk cId="633440063" sldId="496"/>
            <ac:grpSpMk id="14" creationId="{501C2225-886C-EA4D-AAE1-E2EA11BBCD64}"/>
          </ac:grpSpMkLst>
        </pc:grpChg>
        <pc:picChg chg="add mod">
          <ac:chgData name="Ola Gofshtein" userId="2c926328-694a-47df-a812-da2ad90521dc" providerId="ADAL" clId="{B523F807-FE35-3F4B-A28E-98BD5E9430F1}" dt="2021-01-13T15:26:22.529" v="2201" actId="167"/>
          <ac:picMkLst>
            <pc:docMk/>
            <pc:sldMk cId="633440063" sldId="496"/>
            <ac:picMk id="3" creationId="{ED9DFD19-D98A-1A4B-9705-B69B11C7EC9F}"/>
          </ac:picMkLst>
        </pc:picChg>
        <pc:picChg chg="del">
          <ac:chgData name="Ola Gofshtein" userId="2c926328-694a-47df-a812-da2ad90521dc" providerId="ADAL" clId="{B523F807-FE35-3F4B-A28E-98BD5E9430F1}" dt="2021-01-13T15:24:00.222" v="2195" actId="478"/>
          <ac:picMkLst>
            <pc:docMk/>
            <pc:sldMk cId="633440063" sldId="496"/>
            <ac:picMk id="9" creationId="{810B01F4-40FC-0A45-9933-6EC537A39A0B}"/>
          </ac:picMkLst>
        </pc:picChg>
      </pc:sldChg>
      <pc:sldChg chg="del">
        <pc:chgData name="Ola Gofshtein" userId="2c926328-694a-47df-a812-da2ad90521dc" providerId="ADAL" clId="{B523F807-FE35-3F4B-A28E-98BD5E9430F1}" dt="2021-01-13T11:32:20.070" v="70" actId="2696"/>
        <pc:sldMkLst>
          <pc:docMk/>
          <pc:sldMk cId="811655589" sldId="496"/>
        </pc:sldMkLst>
      </pc:sldChg>
      <pc:sldChg chg="del">
        <pc:chgData name="Ola Gofshtein" userId="2c926328-694a-47df-a812-da2ad90521dc" providerId="ADAL" clId="{B523F807-FE35-3F4B-A28E-98BD5E9430F1}" dt="2021-01-13T11:32:20.070" v="70" actId="2696"/>
        <pc:sldMkLst>
          <pc:docMk/>
          <pc:sldMk cId="1232487078" sldId="497"/>
        </pc:sldMkLst>
      </pc:sldChg>
      <pc:sldChg chg="addSp delSp modSp add mod modClrScheme chgLayout">
        <pc:chgData name="Ola Gofshtein" userId="2c926328-694a-47df-a812-da2ad90521dc" providerId="ADAL" clId="{B523F807-FE35-3F4B-A28E-98BD5E9430F1}" dt="2021-01-13T21:43:42.141" v="3163" actId="1076"/>
        <pc:sldMkLst>
          <pc:docMk/>
          <pc:sldMk cId="3065633649" sldId="497"/>
        </pc:sldMkLst>
        <pc:spChg chg="del">
          <ac:chgData name="Ola Gofshtein" userId="2c926328-694a-47df-a812-da2ad90521dc" providerId="ADAL" clId="{B523F807-FE35-3F4B-A28E-98BD5E9430F1}" dt="2021-01-13T15:27:22.132" v="2205" actId="478"/>
          <ac:spMkLst>
            <pc:docMk/>
            <pc:sldMk cId="3065633649" sldId="497"/>
            <ac:spMk id="7" creationId="{8223B5A3-0280-6443-80E6-62D9B82040F8}"/>
          </ac:spMkLst>
        </pc:spChg>
        <pc:spChg chg="del mod">
          <ac:chgData name="Ola Gofshtein" userId="2c926328-694a-47df-a812-da2ad90521dc" providerId="ADAL" clId="{B523F807-FE35-3F4B-A28E-98BD5E9430F1}" dt="2021-01-13T15:27:26.503" v="2209" actId="478"/>
          <ac:spMkLst>
            <pc:docMk/>
            <pc:sldMk cId="3065633649" sldId="497"/>
            <ac:spMk id="10" creationId="{99A77377-FB70-3E4F-A4EC-055398F26352}"/>
          </ac:spMkLst>
        </pc:spChg>
        <pc:spChg chg="add mod">
          <ac:chgData name="Ola Gofshtein" userId="2c926328-694a-47df-a812-da2ad90521dc" providerId="ADAL" clId="{B523F807-FE35-3F4B-A28E-98BD5E9430F1}" dt="2021-01-13T21:42:19.012" v="3143" actId="20577"/>
          <ac:spMkLst>
            <pc:docMk/>
            <pc:sldMk cId="3065633649" sldId="497"/>
            <ac:spMk id="11" creationId="{9D20E7DE-69A5-F645-939F-37E0BB96A17E}"/>
          </ac:spMkLst>
        </pc:spChg>
        <pc:spChg chg="del">
          <ac:chgData name="Ola Gofshtein" userId="2c926328-694a-47df-a812-da2ad90521dc" providerId="ADAL" clId="{B523F807-FE35-3F4B-A28E-98BD5E9430F1}" dt="2021-01-13T15:27:27.578" v="2210" actId="478"/>
          <ac:spMkLst>
            <pc:docMk/>
            <pc:sldMk cId="3065633649" sldId="497"/>
            <ac:spMk id="44" creationId="{867175B4-0600-BC44-85DA-1AE75D66C48F}"/>
          </ac:spMkLst>
        </pc:spChg>
        <pc:grpChg chg="del">
          <ac:chgData name="Ola Gofshtein" userId="2c926328-694a-47df-a812-da2ad90521dc" providerId="ADAL" clId="{B523F807-FE35-3F4B-A28E-98BD5E9430F1}" dt="2021-01-13T15:27:24.501" v="2207" actId="478"/>
          <ac:grpSpMkLst>
            <pc:docMk/>
            <pc:sldMk cId="3065633649" sldId="497"/>
            <ac:grpSpMk id="14" creationId="{501C2225-886C-EA4D-AAE1-E2EA11BBCD64}"/>
          </ac:grpSpMkLst>
        </pc:grpChg>
        <pc:picChg chg="del">
          <ac:chgData name="Ola Gofshtein" userId="2c926328-694a-47df-a812-da2ad90521dc" providerId="ADAL" clId="{B523F807-FE35-3F4B-A28E-98BD5E9430F1}" dt="2021-01-13T15:27:23.113" v="2206" actId="478"/>
          <ac:picMkLst>
            <pc:docMk/>
            <pc:sldMk cId="3065633649" sldId="497"/>
            <ac:picMk id="3" creationId="{ED9DFD19-D98A-1A4B-9705-B69B11C7EC9F}"/>
          </ac:picMkLst>
        </pc:picChg>
        <pc:picChg chg="add mod">
          <ac:chgData name="Ola Gofshtein" userId="2c926328-694a-47df-a812-da2ad90521dc" providerId="ADAL" clId="{B523F807-FE35-3F4B-A28E-98BD5E9430F1}" dt="2021-01-13T21:43:42.141" v="3163" actId="1076"/>
          <ac:picMkLst>
            <pc:docMk/>
            <pc:sldMk cId="3065633649" sldId="497"/>
            <ac:picMk id="4" creationId="{AA98189A-4E48-8F4B-AFF5-786C981D46DF}"/>
          </ac:picMkLst>
        </pc:picChg>
      </pc:sldChg>
      <pc:sldChg chg="addSp delSp modSp add mod ord modClrScheme chgLayout">
        <pc:chgData name="Ola Gofshtein" userId="2c926328-694a-47df-a812-da2ad90521dc" providerId="ADAL" clId="{B523F807-FE35-3F4B-A28E-98BD5E9430F1}" dt="2021-01-13T15:47:10.971" v="2323" actId="20578"/>
        <pc:sldMkLst>
          <pc:docMk/>
          <pc:sldMk cId="723936330" sldId="498"/>
        </pc:sldMkLst>
        <pc:spChg chg="add del mod ord">
          <ac:chgData name="Ola Gofshtein" userId="2c926328-694a-47df-a812-da2ad90521dc" providerId="ADAL" clId="{B523F807-FE35-3F4B-A28E-98BD5E9430F1}" dt="2021-01-13T15:38:53.573" v="2267" actId="478"/>
          <ac:spMkLst>
            <pc:docMk/>
            <pc:sldMk cId="723936330" sldId="498"/>
            <ac:spMk id="7" creationId="{5B4912F9-DC19-DB4E-A5C1-2FCDD2793590}"/>
          </ac:spMkLst>
        </pc:spChg>
        <pc:spChg chg="add del mod ord">
          <ac:chgData name="Ola Gofshtein" userId="2c926328-694a-47df-a812-da2ad90521dc" providerId="ADAL" clId="{B523F807-FE35-3F4B-A28E-98BD5E9430F1}" dt="2021-01-13T15:38:55.181" v="2268" actId="478"/>
          <ac:spMkLst>
            <pc:docMk/>
            <pc:sldMk cId="723936330" sldId="498"/>
            <ac:spMk id="8" creationId="{8D8CAB84-9191-3D49-A563-B5A5E7AF928C}"/>
          </ac:spMkLst>
        </pc:spChg>
        <pc:spChg chg="add del mod ord">
          <ac:chgData name="Ola Gofshtein" userId="2c926328-694a-47df-a812-da2ad90521dc" providerId="ADAL" clId="{B523F807-FE35-3F4B-A28E-98BD5E9430F1}" dt="2021-01-13T15:38:59.824" v="2271" actId="478"/>
          <ac:spMkLst>
            <pc:docMk/>
            <pc:sldMk cId="723936330" sldId="498"/>
            <ac:spMk id="9" creationId="{3874BC5E-CA1C-5443-AEF3-21AED15FFA59}"/>
          </ac:spMkLst>
        </pc:spChg>
        <pc:picChg chg="add del mod">
          <ac:chgData name="Ola Gofshtein" userId="2c926328-694a-47df-a812-da2ad90521dc" providerId="ADAL" clId="{B523F807-FE35-3F4B-A28E-98BD5E9430F1}" dt="2021-01-13T15:36:47.514" v="2222" actId="478"/>
          <ac:picMkLst>
            <pc:docMk/>
            <pc:sldMk cId="723936330" sldId="498"/>
            <ac:picMk id="3" creationId="{C51693F7-F2E0-1545-8198-CEBC128E4B84}"/>
          </ac:picMkLst>
        </pc:picChg>
        <pc:picChg chg="del">
          <ac:chgData name="Ola Gofshtein" userId="2c926328-694a-47df-a812-da2ad90521dc" providerId="ADAL" clId="{B523F807-FE35-3F4B-A28E-98BD5E9430F1}" dt="2021-01-13T15:27:59.423" v="2216" actId="478"/>
          <ac:picMkLst>
            <pc:docMk/>
            <pc:sldMk cId="723936330" sldId="498"/>
            <ac:picMk id="4" creationId="{AA98189A-4E48-8F4B-AFF5-786C981D46DF}"/>
          </ac:picMkLst>
        </pc:picChg>
        <pc:picChg chg="add del mod">
          <ac:chgData name="Ola Gofshtein" userId="2c926328-694a-47df-a812-da2ad90521dc" providerId="ADAL" clId="{B523F807-FE35-3F4B-A28E-98BD5E9430F1}" dt="2021-01-13T15:40:00.918" v="2285" actId="478"/>
          <ac:picMkLst>
            <pc:docMk/>
            <pc:sldMk cId="723936330" sldId="498"/>
            <ac:picMk id="6" creationId="{DAFBF437-D64C-3341-A001-EA51E98AD0E7}"/>
          </ac:picMkLst>
        </pc:picChg>
        <pc:picChg chg="add mod">
          <ac:chgData name="Ola Gofshtein" userId="2c926328-694a-47df-a812-da2ad90521dc" providerId="ADAL" clId="{B523F807-FE35-3F4B-A28E-98BD5E9430F1}" dt="2021-01-13T15:40:28.143" v="2290" actId="14100"/>
          <ac:picMkLst>
            <pc:docMk/>
            <pc:sldMk cId="723936330" sldId="498"/>
            <ac:picMk id="11" creationId="{FCE02C83-4642-684A-87E8-C98BDCA185A4}"/>
          </ac:picMkLst>
        </pc:picChg>
        <pc:picChg chg="add mod">
          <ac:chgData name="Ola Gofshtein" userId="2c926328-694a-47df-a812-da2ad90521dc" providerId="ADAL" clId="{B523F807-FE35-3F4B-A28E-98BD5E9430F1}" dt="2021-01-13T15:40:57.436" v="2298" actId="692"/>
          <ac:picMkLst>
            <pc:docMk/>
            <pc:sldMk cId="723936330" sldId="498"/>
            <ac:picMk id="13" creationId="{62C2E0FC-94F7-D142-A087-31E1A6E8804B}"/>
          </ac:picMkLst>
        </pc:picChg>
      </pc:sldChg>
      <pc:sldChg chg="del">
        <pc:chgData name="Ola Gofshtein" userId="2c926328-694a-47df-a812-da2ad90521dc" providerId="ADAL" clId="{B523F807-FE35-3F4B-A28E-98BD5E9430F1}" dt="2021-01-13T11:32:20.070" v="70" actId="2696"/>
        <pc:sldMkLst>
          <pc:docMk/>
          <pc:sldMk cId="2543227881" sldId="498"/>
        </pc:sldMkLst>
      </pc:sldChg>
      <pc:sldChg chg="addSp delSp modSp add mod ord">
        <pc:chgData name="Ola Gofshtein" userId="2c926328-694a-47df-a812-da2ad90521dc" providerId="ADAL" clId="{B523F807-FE35-3F4B-A28E-98BD5E9430F1}" dt="2021-01-13T15:47:10.971" v="2323" actId="20578"/>
        <pc:sldMkLst>
          <pc:docMk/>
          <pc:sldMk cId="1153214377" sldId="499"/>
        </pc:sldMkLst>
        <pc:picChg chg="add mod">
          <ac:chgData name="Ola Gofshtein" userId="2c926328-694a-47df-a812-da2ad90521dc" providerId="ADAL" clId="{B523F807-FE35-3F4B-A28E-98BD5E9430F1}" dt="2021-01-13T15:41:40.855" v="2307" actId="167"/>
          <ac:picMkLst>
            <pc:docMk/>
            <pc:sldMk cId="1153214377" sldId="499"/>
            <ac:picMk id="3" creationId="{0C49420E-1E96-B548-A428-36377913E9B0}"/>
          </ac:picMkLst>
        </pc:picChg>
        <pc:picChg chg="add mod">
          <ac:chgData name="Ola Gofshtein" userId="2c926328-694a-47df-a812-da2ad90521dc" providerId="ADAL" clId="{B523F807-FE35-3F4B-A28E-98BD5E9430F1}" dt="2021-01-13T15:42:20.117" v="2319" actId="692"/>
          <ac:picMkLst>
            <pc:docMk/>
            <pc:sldMk cId="1153214377" sldId="499"/>
            <ac:picMk id="5" creationId="{94CD12FC-B611-2840-92A2-7CC01DC04B3F}"/>
          </ac:picMkLst>
        </pc:picChg>
        <pc:picChg chg="del">
          <ac:chgData name="Ola Gofshtein" userId="2c926328-694a-47df-a812-da2ad90521dc" providerId="ADAL" clId="{B523F807-FE35-3F4B-A28E-98BD5E9430F1}" dt="2021-01-13T15:41:34.119" v="2304" actId="478"/>
          <ac:picMkLst>
            <pc:docMk/>
            <pc:sldMk cId="1153214377" sldId="499"/>
            <ac:picMk id="11" creationId="{FCE02C83-4642-684A-87E8-C98BDCA185A4}"/>
          </ac:picMkLst>
        </pc:picChg>
        <pc:picChg chg="del">
          <ac:chgData name="Ola Gofshtein" userId="2c926328-694a-47df-a812-da2ad90521dc" providerId="ADAL" clId="{B523F807-FE35-3F4B-A28E-98BD5E9430F1}" dt="2021-01-13T15:41:43.606" v="2308" actId="478"/>
          <ac:picMkLst>
            <pc:docMk/>
            <pc:sldMk cId="1153214377" sldId="499"/>
            <ac:picMk id="13" creationId="{62C2E0FC-94F7-D142-A087-31E1A6E8804B}"/>
          </ac:picMkLst>
        </pc:picChg>
      </pc:sldChg>
      <pc:sldChg chg="del">
        <pc:chgData name="Ola Gofshtein" userId="2c926328-694a-47df-a812-da2ad90521dc" providerId="ADAL" clId="{B523F807-FE35-3F4B-A28E-98BD5E9430F1}" dt="2021-01-13T11:32:20.070" v="70" actId="2696"/>
        <pc:sldMkLst>
          <pc:docMk/>
          <pc:sldMk cId="1514025202" sldId="499"/>
        </pc:sldMkLst>
      </pc:sldChg>
      <pc:sldChg chg="del">
        <pc:chgData name="Ola Gofshtein" userId="2c926328-694a-47df-a812-da2ad90521dc" providerId="ADAL" clId="{B523F807-FE35-3F4B-A28E-98BD5E9430F1}" dt="2021-01-13T11:32:20.070" v="70" actId="2696"/>
        <pc:sldMkLst>
          <pc:docMk/>
          <pc:sldMk cId="1272130725" sldId="500"/>
        </pc:sldMkLst>
      </pc:sldChg>
      <pc:sldChg chg="addSp delSp modSp add mod">
        <pc:chgData name="Ola Gofshtein" userId="2c926328-694a-47df-a812-da2ad90521dc" providerId="ADAL" clId="{B523F807-FE35-3F4B-A28E-98BD5E9430F1}" dt="2021-01-13T20:50:46.709" v="2710" actId="478"/>
        <pc:sldMkLst>
          <pc:docMk/>
          <pc:sldMk cId="4158813336" sldId="500"/>
        </pc:sldMkLst>
        <pc:picChg chg="del">
          <ac:chgData name="Ola Gofshtein" userId="2c926328-694a-47df-a812-da2ad90521dc" providerId="ADAL" clId="{B523F807-FE35-3F4B-A28E-98BD5E9430F1}" dt="2021-01-13T15:42:35.172" v="2321" actId="478"/>
          <ac:picMkLst>
            <pc:docMk/>
            <pc:sldMk cId="4158813336" sldId="500"/>
            <ac:picMk id="3" creationId="{0C49420E-1E96-B548-A428-36377913E9B0}"/>
          </ac:picMkLst>
        </pc:picChg>
        <pc:picChg chg="add del mod">
          <ac:chgData name="Ola Gofshtein" userId="2c926328-694a-47df-a812-da2ad90521dc" providerId="ADAL" clId="{B523F807-FE35-3F4B-A28E-98BD5E9430F1}" dt="2021-01-13T20:47:49.514" v="2678" actId="21"/>
          <ac:picMkLst>
            <pc:docMk/>
            <pc:sldMk cId="4158813336" sldId="500"/>
            <ac:picMk id="4" creationId="{67B161C4-F14E-314A-997C-01D945FBACA0}"/>
          </ac:picMkLst>
        </pc:picChg>
        <pc:picChg chg="del">
          <ac:chgData name="Ola Gofshtein" userId="2c926328-694a-47df-a812-da2ad90521dc" providerId="ADAL" clId="{B523F807-FE35-3F4B-A28E-98BD5E9430F1}" dt="2021-01-13T15:42:36.367" v="2322" actId="478"/>
          <ac:picMkLst>
            <pc:docMk/>
            <pc:sldMk cId="4158813336" sldId="500"/>
            <ac:picMk id="5" creationId="{94CD12FC-B611-2840-92A2-7CC01DC04B3F}"/>
          </ac:picMkLst>
        </pc:picChg>
        <pc:picChg chg="add mod">
          <ac:chgData name="Ola Gofshtein" userId="2c926328-694a-47df-a812-da2ad90521dc" providerId="ADAL" clId="{B523F807-FE35-3F4B-A28E-98BD5E9430F1}" dt="2021-01-13T20:49:19.046" v="2692" actId="14100"/>
          <ac:picMkLst>
            <pc:docMk/>
            <pc:sldMk cId="4158813336" sldId="500"/>
            <ac:picMk id="7" creationId="{B6A8A6E9-2AB5-9B47-86EE-C843CB068A98}"/>
          </ac:picMkLst>
        </pc:picChg>
        <pc:picChg chg="add mod">
          <ac:chgData name="Ola Gofshtein" userId="2c926328-694a-47df-a812-da2ad90521dc" providerId="ADAL" clId="{B523F807-FE35-3F4B-A28E-98BD5E9430F1}" dt="2021-01-13T20:50:35.563" v="2708" actId="692"/>
          <ac:picMkLst>
            <pc:docMk/>
            <pc:sldMk cId="4158813336" sldId="500"/>
            <ac:picMk id="9" creationId="{E2F7C566-DAD2-C74F-A641-29E7424ADE5A}"/>
          </ac:picMkLst>
        </pc:picChg>
        <pc:picChg chg="add del mod">
          <ac:chgData name="Ola Gofshtein" userId="2c926328-694a-47df-a812-da2ad90521dc" providerId="ADAL" clId="{B523F807-FE35-3F4B-A28E-98BD5E9430F1}" dt="2021-01-13T20:50:46.709" v="2710" actId="478"/>
          <ac:picMkLst>
            <pc:docMk/>
            <pc:sldMk cId="4158813336" sldId="500"/>
            <ac:picMk id="10" creationId="{1290F139-56A0-0B4A-B663-44800226886D}"/>
          </ac:picMkLst>
        </pc:picChg>
      </pc:sldChg>
      <pc:sldChg chg="del">
        <pc:chgData name="Ola Gofshtein" userId="2c926328-694a-47df-a812-da2ad90521dc" providerId="ADAL" clId="{B523F807-FE35-3F4B-A28E-98BD5E9430F1}" dt="2021-01-13T11:32:20.070" v="70" actId="2696"/>
        <pc:sldMkLst>
          <pc:docMk/>
          <pc:sldMk cId="2993142206" sldId="501"/>
        </pc:sldMkLst>
      </pc:sldChg>
      <pc:sldChg chg="addSp delSp modSp add mod ord">
        <pc:chgData name="Ola Gofshtein" userId="2c926328-694a-47df-a812-da2ad90521dc" providerId="ADAL" clId="{B523F807-FE35-3F4B-A28E-98BD5E9430F1}" dt="2021-01-13T21:14:41.414" v="2968" actId="20577"/>
        <pc:sldMkLst>
          <pc:docMk/>
          <pc:sldMk cId="3577203675" sldId="501"/>
        </pc:sldMkLst>
        <pc:spChg chg="mod">
          <ac:chgData name="Ola Gofshtein" userId="2c926328-694a-47df-a812-da2ad90521dc" providerId="ADAL" clId="{B523F807-FE35-3F4B-A28E-98BD5E9430F1}" dt="2021-01-13T20:12:47.804" v="2462"/>
          <ac:spMkLst>
            <pc:docMk/>
            <pc:sldMk cId="3577203675" sldId="501"/>
            <ac:spMk id="3" creationId="{B71FD081-937A-464C-89F2-0A87705BA349}"/>
          </ac:spMkLst>
        </pc:spChg>
        <pc:spChg chg="mod">
          <ac:chgData name="Ola Gofshtein" userId="2c926328-694a-47df-a812-da2ad90521dc" providerId="ADAL" clId="{B523F807-FE35-3F4B-A28E-98BD5E9430F1}" dt="2021-01-13T20:12:54.162" v="2465" actId="2711"/>
          <ac:spMkLst>
            <pc:docMk/>
            <pc:sldMk cId="3577203675" sldId="501"/>
            <ac:spMk id="4" creationId="{D1AF28E9-FD82-224E-B2FB-393A37157313}"/>
          </ac:spMkLst>
        </pc:spChg>
        <pc:spChg chg="add del mod">
          <ac:chgData name="Ola Gofshtein" userId="2c926328-694a-47df-a812-da2ad90521dc" providerId="ADAL" clId="{B523F807-FE35-3F4B-A28E-98BD5E9430F1}" dt="2021-01-13T15:53:53.624" v="2397"/>
          <ac:spMkLst>
            <pc:docMk/>
            <pc:sldMk cId="3577203675" sldId="501"/>
            <ac:spMk id="8" creationId="{BD2E0992-D393-0449-B60A-100B22170440}"/>
          </ac:spMkLst>
        </pc:spChg>
        <pc:spChg chg="mod">
          <ac:chgData name="Ola Gofshtein" userId="2c926328-694a-47df-a812-da2ad90521dc" providerId="ADAL" clId="{B523F807-FE35-3F4B-A28E-98BD5E9430F1}" dt="2021-01-13T21:14:41.414" v="2968" actId="20577"/>
          <ac:spMkLst>
            <pc:docMk/>
            <pc:sldMk cId="3577203675" sldId="501"/>
            <ac:spMk id="9" creationId="{90EE2081-609B-AD4C-B412-BC87ABD2B7B6}"/>
          </ac:spMkLst>
        </pc:spChg>
        <pc:spChg chg="mod">
          <ac:chgData name="Ola Gofshtein" userId="2c926328-694a-47df-a812-da2ad90521dc" providerId="ADAL" clId="{B523F807-FE35-3F4B-A28E-98BD5E9430F1}" dt="2021-01-13T20:14:00.261" v="2471" actId="2711"/>
          <ac:spMkLst>
            <pc:docMk/>
            <pc:sldMk cId="3577203675" sldId="501"/>
            <ac:spMk id="10" creationId="{6BCA4F72-D9E9-D349-8023-D2F3E5178373}"/>
          </ac:spMkLst>
        </pc:spChg>
        <pc:spChg chg="mod">
          <ac:chgData name="Ola Gofshtein" userId="2c926328-694a-47df-a812-da2ad90521dc" providerId="ADAL" clId="{B523F807-FE35-3F4B-A28E-98BD5E9430F1}" dt="2021-01-13T20:14:27.304" v="2491" actId="14100"/>
          <ac:spMkLst>
            <pc:docMk/>
            <pc:sldMk cId="3577203675" sldId="501"/>
            <ac:spMk id="11" creationId="{80202C36-C086-2B4A-84F6-EFB6BA09CE41}"/>
          </ac:spMkLst>
        </pc:spChg>
        <pc:spChg chg="mod topLvl">
          <ac:chgData name="Ola Gofshtein" userId="2c926328-694a-47df-a812-da2ad90521dc" providerId="ADAL" clId="{B523F807-FE35-3F4B-A28E-98BD5E9430F1}" dt="2021-01-13T20:14:14.175" v="2489" actId="1076"/>
          <ac:spMkLst>
            <pc:docMk/>
            <pc:sldMk cId="3577203675" sldId="501"/>
            <ac:spMk id="14" creationId="{C550C285-58BF-4148-82DE-CE9CFE77350F}"/>
          </ac:spMkLst>
        </pc:spChg>
        <pc:spChg chg="mod topLvl">
          <ac:chgData name="Ola Gofshtein" userId="2c926328-694a-47df-a812-da2ad90521dc" providerId="ADAL" clId="{B523F807-FE35-3F4B-A28E-98BD5E9430F1}" dt="2021-01-13T20:14:14.175" v="2489" actId="1076"/>
          <ac:spMkLst>
            <pc:docMk/>
            <pc:sldMk cId="3577203675" sldId="501"/>
            <ac:spMk id="15" creationId="{9E182514-2940-1847-A0DA-307ABA324C61}"/>
          </ac:spMkLst>
        </pc:spChg>
        <pc:spChg chg="mod topLvl">
          <ac:chgData name="Ola Gofshtein" userId="2c926328-694a-47df-a812-da2ad90521dc" providerId="ADAL" clId="{B523F807-FE35-3F4B-A28E-98BD5E9430F1}" dt="2021-01-13T20:15:03.860" v="2495" actId="2711"/>
          <ac:spMkLst>
            <pc:docMk/>
            <pc:sldMk cId="3577203675" sldId="501"/>
            <ac:spMk id="16" creationId="{0CEBA0F8-AAE8-F441-844D-21C788D56FFF}"/>
          </ac:spMkLst>
        </pc:spChg>
        <pc:spChg chg="mod topLvl">
          <ac:chgData name="Ola Gofshtein" userId="2c926328-694a-47df-a812-da2ad90521dc" providerId="ADAL" clId="{B523F807-FE35-3F4B-A28E-98BD5E9430F1}" dt="2021-01-13T20:14:14.175" v="2489" actId="1076"/>
          <ac:spMkLst>
            <pc:docMk/>
            <pc:sldMk cId="3577203675" sldId="501"/>
            <ac:spMk id="17" creationId="{B9FA8045-7AB1-674C-8478-58C7A28E65F7}"/>
          </ac:spMkLst>
        </pc:spChg>
        <pc:spChg chg="mod topLvl">
          <ac:chgData name="Ola Gofshtein" userId="2c926328-694a-47df-a812-da2ad90521dc" providerId="ADAL" clId="{B523F807-FE35-3F4B-A28E-98BD5E9430F1}" dt="2021-01-13T20:15:55.503" v="2499" actId="2711"/>
          <ac:spMkLst>
            <pc:docMk/>
            <pc:sldMk cId="3577203675" sldId="501"/>
            <ac:spMk id="19" creationId="{08EF8BCB-226B-6746-A8B0-0827E0FF35C9}"/>
          </ac:spMkLst>
        </pc:spChg>
        <pc:spChg chg="mod topLvl">
          <ac:chgData name="Ola Gofshtein" userId="2c926328-694a-47df-a812-da2ad90521dc" providerId="ADAL" clId="{B523F807-FE35-3F4B-A28E-98BD5E9430F1}" dt="2021-01-13T20:14:14.175" v="2489" actId="1076"/>
          <ac:spMkLst>
            <pc:docMk/>
            <pc:sldMk cId="3577203675" sldId="501"/>
            <ac:spMk id="20" creationId="{9D07AF8E-1DEA-114E-878D-2EAEBEF01D29}"/>
          </ac:spMkLst>
        </pc:spChg>
        <pc:spChg chg="mod topLvl">
          <ac:chgData name="Ola Gofshtein" userId="2c926328-694a-47df-a812-da2ad90521dc" providerId="ADAL" clId="{B523F807-FE35-3F4B-A28E-98BD5E9430F1}" dt="2021-01-13T20:37:26.864" v="2501" actId="2711"/>
          <ac:spMkLst>
            <pc:docMk/>
            <pc:sldMk cId="3577203675" sldId="501"/>
            <ac:spMk id="22" creationId="{2C66578B-E229-324F-A5A5-3D0AE2229200}"/>
          </ac:spMkLst>
        </pc:spChg>
        <pc:spChg chg="mod topLvl">
          <ac:chgData name="Ola Gofshtein" userId="2c926328-694a-47df-a812-da2ad90521dc" providerId="ADAL" clId="{B523F807-FE35-3F4B-A28E-98BD5E9430F1}" dt="2021-01-13T20:37:51.746" v="2502" actId="14100"/>
          <ac:spMkLst>
            <pc:docMk/>
            <pc:sldMk cId="3577203675" sldId="501"/>
            <ac:spMk id="23" creationId="{D23F985B-D423-7144-A475-A149D0CE4EBA}"/>
          </ac:spMkLst>
        </pc:spChg>
        <pc:spChg chg="add del mod">
          <ac:chgData name="Ola Gofshtein" userId="2c926328-694a-47df-a812-da2ad90521dc" providerId="ADAL" clId="{B523F807-FE35-3F4B-A28E-98BD5E9430F1}" dt="2021-01-13T15:53:50.595" v="2395" actId="478"/>
          <ac:spMkLst>
            <pc:docMk/>
            <pc:sldMk cId="3577203675" sldId="501"/>
            <ac:spMk id="24" creationId="{560115F7-7D4C-1949-BEA3-5A13215DB362}"/>
          </ac:spMkLst>
        </pc:spChg>
        <pc:spChg chg="add del mod">
          <ac:chgData name="Ola Gofshtein" userId="2c926328-694a-47df-a812-da2ad90521dc" providerId="ADAL" clId="{B523F807-FE35-3F4B-A28E-98BD5E9430F1}" dt="2021-01-13T15:54:15.440" v="2400" actId="478"/>
          <ac:spMkLst>
            <pc:docMk/>
            <pc:sldMk cId="3577203675" sldId="501"/>
            <ac:spMk id="25" creationId="{443564E9-FAEE-A845-B8FE-E0E52AB865E2}"/>
          </ac:spMkLst>
        </pc:spChg>
        <pc:grpChg chg="mod">
          <ac:chgData name="Ola Gofshtein" userId="2c926328-694a-47df-a812-da2ad90521dc" providerId="ADAL" clId="{B523F807-FE35-3F4B-A28E-98BD5E9430F1}" dt="2021-01-13T20:12:47.804" v="2462"/>
          <ac:grpSpMkLst>
            <pc:docMk/>
            <pc:sldMk cId="3577203675" sldId="501"/>
            <ac:grpSpMk id="2" creationId="{0404EF43-2115-FF4A-990E-64396B4846A5}"/>
          </ac:grpSpMkLst>
        </pc:grpChg>
        <pc:grpChg chg="mod">
          <ac:chgData name="Ola Gofshtein" userId="2c926328-694a-47df-a812-da2ad90521dc" providerId="ADAL" clId="{B523F807-FE35-3F4B-A28E-98BD5E9430F1}" dt="2021-01-13T20:13:53.060" v="2470"/>
          <ac:grpSpMkLst>
            <pc:docMk/>
            <pc:sldMk cId="3577203675" sldId="501"/>
            <ac:grpSpMk id="5" creationId="{B8F14097-F8BF-8540-AA30-0FD7EBE2E875}"/>
          </ac:grpSpMkLst>
        </pc:grpChg>
        <pc:grpChg chg="del mod">
          <ac:chgData name="Ola Gofshtein" userId="2c926328-694a-47df-a812-da2ad90521dc" providerId="ADAL" clId="{B523F807-FE35-3F4B-A28E-98BD5E9430F1}" dt="2021-01-13T15:56:50.247" v="2422" actId="165"/>
          <ac:grpSpMkLst>
            <pc:docMk/>
            <pc:sldMk cId="3577203675" sldId="501"/>
            <ac:grpSpMk id="6" creationId="{14BE963E-CE7B-5744-8A08-1AE4BA9A1160}"/>
          </ac:grpSpMkLst>
        </pc:grpChg>
        <pc:grpChg chg="add del mod">
          <ac:chgData name="Ola Gofshtein" userId="2c926328-694a-47df-a812-da2ad90521dc" providerId="ADAL" clId="{B523F807-FE35-3F4B-A28E-98BD5E9430F1}" dt="2021-01-13T15:56:41.321" v="2420" actId="165"/>
          <ac:grpSpMkLst>
            <pc:docMk/>
            <pc:sldMk cId="3577203675" sldId="501"/>
            <ac:grpSpMk id="7" creationId="{388F2B60-3A29-0841-B438-D8EF87BB750C}"/>
          </ac:grpSpMkLst>
        </pc:grpChg>
        <pc:grpChg chg="add del mod">
          <ac:chgData name="Ola Gofshtein" userId="2c926328-694a-47df-a812-da2ad90521dc" providerId="ADAL" clId="{B523F807-FE35-3F4B-A28E-98BD5E9430F1}" dt="2021-01-13T15:56:31.900" v="2418" actId="165"/>
          <ac:grpSpMkLst>
            <pc:docMk/>
            <pc:sldMk cId="3577203675" sldId="501"/>
            <ac:grpSpMk id="18" creationId="{568FA757-1777-B04D-A3F3-5C837B76E2A5}"/>
          </ac:grpSpMkLst>
        </pc:grpChg>
        <pc:grpChg chg="add del mod">
          <ac:chgData name="Ola Gofshtein" userId="2c926328-694a-47df-a812-da2ad90521dc" providerId="ADAL" clId="{B523F807-FE35-3F4B-A28E-98BD5E9430F1}" dt="2021-01-13T15:56:18.133" v="2414" actId="165"/>
          <ac:grpSpMkLst>
            <pc:docMk/>
            <pc:sldMk cId="3577203675" sldId="501"/>
            <ac:grpSpMk id="21" creationId="{775BF8CE-A9E6-AB46-B7BA-C78A2AD2C5C6}"/>
          </ac:grpSpMkLst>
        </pc:grpChg>
      </pc:sldChg>
      <pc:sldChg chg="del">
        <pc:chgData name="Ola Gofshtein" userId="2c926328-694a-47df-a812-da2ad90521dc" providerId="ADAL" clId="{B523F807-FE35-3F4B-A28E-98BD5E9430F1}" dt="2021-01-13T11:32:20.070" v="70" actId="2696"/>
        <pc:sldMkLst>
          <pc:docMk/>
          <pc:sldMk cId="283522507" sldId="502"/>
        </pc:sldMkLst>
      </pc:sldChg>
      <pc:sldChg chg="addSp delSp modSp add mod ord">
        <pc:chgData name="Ola Gofshtein" userId="2c926328-694a-47df-a812-da2ad90521dc" providerId="ADAL" clId="{B523F807-FE35-3F4B-A28E-98BD5E9430F1}" dt="2021-01-13T20:43:29.482" v="2523" actId="20577"/>
        <pc:sldMkLst>
          <pc:docMk/>
          <pc:sldMk cId="1811711408" sldId="502"/>
        </pc:sldMkLst>
        <pc:spChg chg="mod">
          <ac:chgData name="Ola Gofshtein" userId="2c926328-694a-47df-a812-da2ad90521dc" providerId="ADAL" clId="{B523F807-FE35-3F4B-A28E-98BD5E9430F1}" dt="2021-01-13T20:12:04.265" v="2461" actId="20577"/>
          <ac:spMkLst>
            <pc:docMk/>
            <pc:sldMk cId="1811711408" sldId="502"/>
            <ac:spMk id="3" creationId="{22F65B80-CEF9-FB49-87A0-338440CC5B0D}"/>
          </ac:spMkLst>
        </pc:spChg>
        <pc:spChg chg="mod">
          <ac:chgData name="Ola Gofshtein" userId="2c926328-694a-47df-a812-da2ad90521dc" providerId="ADAL" clId="{B523F807-FE35-3F4B-A28E-98BD5E9430F1}" dt="2021-01-13T20:10:00.487" v="2444" actId="12788"/>
          <ac:spMkLst>
            <pc:docMk/>
            <pc:sldMk cId="1811711408" sldId="502"/>
            <ac:spMk id="9" creationId="{21A1AC74-9FA4-FC4D-9744-4CA5240FEFAA}"/>
          </ac:spMkLst>
        </pc:spChg>
        <pc:spChg chg="del">
          <ac:chgData name="Ola Gofshtein" userId="2c926328-694a-47df-a812-da2ad90521dc" providerId="ADAL" clId="{B523F807-FE35-3F4B-A28E-98BD5E9430F1}" dt="2021-01-13T20:09:08.388" v="2432" actId="478"/>
          <ac:spMkLst>
            <pc:docMk/>
            <pc:sldMk cId="1811711408" sldId="502"/>
            <ac:spMk id="10" creationId="{EE9A622F-FB44-E142-95F3-4D9A8A524CD7}"/>
          </ac:spMkLst>
        </pc:spChg>
        <pc:spChg chg="add del mod">
          <ac:chgData name="Ola Gofshtein" userId="2c926328-694a-47df-a812-da2ad90521dc" providerId="ADAL" clId="{B523F807-FE35-3F4B-A28E-98BD5E9430F1}" dt="2021-01-13T20:10:02.665" v="2445" actId="478"/>
          <ac:spMkLst>
            <pc:docMk/>
            <pc:sldMk cId="1811711408" sldId="502"/>
            <ac:spMk id="12" creationId="{4089C561-AA8D-6F4A-BDCB-BBD8DDB66CD1}"/>
          </ac:spMkLst>
        </pc:spChg>
        <pc:spChg chg="mod">
          <ac:chgData name="Ola Gofshtein" userId="2c926328-694a-47df-a812-da2ad90521dc" providerId="ADAL" clId="{B523F807-FE35-3F4B-A28E-98BD5E9430F1}" dt="2021-01-13T20:43:29.482" v="2523" actId="20577"/>
          <ac:spMkLst>
            <pc:docMk/>
            <pc:sldMk cId="1811711408" sldId="502"/>
            <ac:spMk id="13" creationId="{6499574D-707D-9A46-8141-EE22CE2B339C}"/>
          </ac:spMkLst>
        </pc:spChg>
        <pc:spChg chg="add mod">
          <ac:chgData name="Ola Gofshtein" userId="2c926328-694a-47df-a812-da2ad90521dc" providerId="ADAL" clId="{B523F807-FE35-3F4B-A28E-98BD5E9430F1}" dt="2021-01-13T20:11:09.591" v="2457" actId="20577"/>
          <ac:spMkLst>
            <pc:docMk/>
            <pc:sldMk cId="1811711408" sldId="502"/>
            <ac:spMk id="14" creationId="{28008CEE-1589-304B-A88B-49E012383BF8}"/>
          </ac:spMkLst>
        </pc:spChg>
        <pc:picChg chg="add mod">
          <ac:chgData name="Ola Gofshtein" userId="2c926328-694a-47df-a812-da2ad90521dc" providerId="ADAL" clId="{B523F807-FE35-3F4B-A28E-98BD5E9430F1}" dt="2021-01-13T20:11:38.264" v="2460" actId="1076"/>
          <ac:picMkLst>
            <pc:docMk/>
            <pc:sldMk cId="1811711408" sldId="502"/>
            <ac:picMk id="5" creationId="{F6C4412D-5037-D946-85A0-BEA39224B9A9}"/>
          </ac:picMkLst>
        </pc:picChg>
      </pc:sldChg>
      <pc:sldChg chg="modSp add mod ord">
        <pc:chgData name="Ola Gofshtein" userId="2c926328-694a-47df-a812-da2ad90521dc" providerId="ADAL" clId="{B523F807-FE35-3F4B-A28E-98BD5E9430F1}" dt="2021-01-13T21:14:37.424" v="2963" actId="20577"/>
        <pc:sldMkLst>
          <pc:docMk/>
          <pc:sldMk cId="1059900802" sldId="503"/>
        </pc:sldMkLst>
        <pc:spChg chg="mod">
          <ac:chgData name="Ola Gofshtein" userId="2c926328-694a-47df-a812-da2ad90521dc" providerId="ADAL" clId="{B523F807-FE35-3F4B-A28E-98BD5E9430F1}" dt="2021-01-13T21:14:37.424" v="2963" actId="20577"/>
          <ac:spMkLst>
            <pc:docMk/>
            <pc:sldMk cId="1059900802" sldId="503"/>
            <ac:spMk id="9" creationId="{90EE2081-609B-AD4C-B412-BC87ABD2B7B6}"/>
          </ac:spMkLst>
        </pc:spChg>
      </pc:sldChg>
      <pc:sldChg chg="del">
        <pc:chgData name="Ola Gofshtein" userId="2c926328-694a-47df-a812-da2ad90521dc" providerId="ADAL" clId="{B523F807-FE35-3F4B-A28E-98BD5E9430F1}" dt="2021-01-13T11:32:20.070" v="70" actId="2696"/>
        <pc:sldMkLst>
          <pc:docMk/>
          <pc:sldMk cId="2650953152" sldId="503"/>
        </pc:sldMkLst>
      </pc:sldChg>
      <pc:sldChg chg="del">
        <pc:chgData name="Ola Gofshtein" userId="2c926328-694a-47df-a812-da2ad90521dc" providerId="ADAL" clId="{B523F807-FE35-3F4B-A28E-98BD5E9430F1}" dt="2021-01-13T11:32:20.070" v="70" actId="2696"/>
        <pc:sldMkLst>
          <pc:docMk/>
          <pc:sldMk cId="2433147082" sldId="504"/>
        </pc:sldMkLst>
      </pc:sldChg>
      <pc:sldChg chg="addSp delSp modSp add mod ord">
        <pc:chgData name="Ola Gofshtein" userId="2c926328-694a-47df-a812-da2ad90521dc" providerId="ADAL" clId="{B523F807-FE35-3F4B-A28E-98BD5E9430F1}" dt="2021-01-13T21:44:20.397" v="3170" actId="12788"/>
        <pc:sldMkLst>
          <pc:docMk/>
          <pc:sldMk cId="3860779740" sldId="504"/>
        </pc:sldMkLst>
        <pc:spChg chg="mod">
          <ac:chgData name="Ola Gofshtein" userId="2c926328-694a-47df-a812-da2ad90521dc" providerId="ADAL" clId="{B523F807-FE35-3F4B-A28E-98BD5E9430F1}" dt="2021-01-13T20:43:22.485" v="2518" actId="20577"/>
          <ac:spMkLst>
            <pc:docMk/>
            <pc:sldMk cId="3860779740" sldId="504"/>
            <ac:spMk id="3" creationId="{22F65B80-CEF9-FB49-87A0-338440CC5B0D}"/>
          </ac:spMkLst>
        </pc:spChg>
        <pc:spChg chg="mod">
          <ac:chgData name="Ola Gofshtein" userId="2c926328-694a-47df-a812-da2ad90521dc" providerId="ADAL" clId="{B523F807-FE35-3F4B-A28E-98BD5E9430F1}" dt="2021-01-13T21:44:20.397" v="3170" actId="12788"/>
          <ac:spMkLst>
            <pc:docMk/>
            <pc:sldMk cId="3860779740" sldId="504"/>
            <ac:spMk id="9" creationId="{21A1AC74-9FA4-FC4D-9744-4CA5240FEFAA}"/>
          </ac:spMkLst>
        </pc:spChg>
        <pc:spChg chg="add del mod">
          <ac:chgData name="Ola Gofshtein" userId="2c926328-694a-47df-a812-da2ad90521dc" providerId="ADAL" clId="{B523F807-FE35-3F4B-A28E-98BD5E9430F1}" dt="2021-01-13T20:46:00.321" v="2617" actId="478"/>
          <ac:spMkLst>
            <pc:docMk/>
            <pc:sldMk cId="3860779740" sldId="504"/>
            <ac:spMk id="10" creationId="{C53F09D3-9314-CD46-A87F-B8C861F7893B}"/>
          </ac:spMkLst>
        </pc:spChg>
        <pc:spChg chg="mod">
          <ac:chgData name="Ola Gofshtein" userId="2c926328-694a-47df-a812-da2ad90521dc" providerId="ADAL" clId="{B523F807-FE35-3F4B-A28E-98BD5E9430F1}" dt="2021-01-13T20:43:42.957" v="2528" actId="20577"/>
          <ac:spMkLst>
            <pc:docMk/>
            <pc:sldMk cId="3860779740" sldId="504"/>
            <ac:spMk id="13" creationId="{6499574D-707D-9A46-8141-EE22CE2B339C}"/>
          </ac:spMkLst>
        </pc:spChg>
        <pc:spChg chg="mod">
          <ac:chgData name="Ola Gofshtein" userId="2c926328-694a-47df-a812-da2ad90521dc" providerId="ADAL" clId="{B523F807-FE35-3F4B-A28E-98BD5E9430F1}" dt="2021-01-13T20:46:55.528" v="2671" actId="20577"/>
          <ac:spMkLst>
            <pc:docMk/>
            <pc:sldMk cId="3860779740" sldId="504"/>
            <ac:spMk id="14" creationId="{28008CEE-1589-304B-A88B-49E012383BF8}"/>
          </ac:spMkLst>
        </pc:spChg>
        <pc:picChg chg="del">
          <ac:chgData name="Ola Gofshtein" userId="2c926328-694a-47df-a812-da2ad90521dc" providerId="ADAL" clId="{B523F807-FE35-3F4B-A28E-98BD5E9430F1}" dt="2021-01-13T20:43:18.523" v="2516" actId="478"/>
          <ac:picMkLst>
            <pc:docMk/>
            <pc:sldMk cId="3860779740" sldId="504"/>
            <ac:picMk id="5" creationId="{F6C4412D-5037-D946-85A0-BEA39224B9A9}"/>
          </ac:picMkLst>
        </pc:picChg>
      </pc:sldChg>
      <pc:sldChg chg="addSp delSp modSp add mod ord">
        <pc:chgData name="Ola Gofshtein" userId="2c926328-694a-47df-a812-da2ad90521dc" providerId="ADAL" clId="{B523F807-FE35-3F4B-A28E-98BD5E9430F1}" dt="2021-01-13T20:48:18.963" v="2687" actId="14100"/>
        <pc:sldMkLst>
          <pc:docMk/>
          <pc:sldMk cId="1889019252" sldId="505"/>
        </pc:sldMkLst>
        <pc:picChg chg="del">
          <ac:chgData name="Ola Gofshtein" userId="2c926328-694a-47df-a812-da2ad90521dc" providerId="ADAL" clId="{B523F807-FE35-3F4B-A28E-98BD5E9430F1}" dt="2021-01-13T20:47:51.777" v="2679" actId="478"/>
          <ac:picMkLst>
            <pc:docMk/>
            <pc:sldMk cId="1889019252" sldId="505"/>
            <ac:picMk id="3" creationId="{ED9DFD19-D98A-1A4B-9705-B69B11C7EC9F}"/>
          </ac:picMkLst>
        </pc:picChg>
        <pc:picChg chg="add mod modCrop">
          <ac:chgData name="Ola Gofshtein" userId="2c926328-694a-47df-a812-da2ad90521dc" providerId="ADAL" clId="{B523F807-FE35-3F4B-A28E-98BD5E9430F1}" dt="2021-01-13T20:48:18.963" v="2687" actId="14100"/>
          <ac:picMkLst>
            <pc:docMk/>
            <pc:sldMk cId="1889019252" sldId="505"/>
            <ac:picMk id="9" creationId="{0C595563-6C4E-194B-A130-254CDA5553D4}"/>
          </ac:picMkLst>
        </pc:picChg>
      </pc:sldChg>
      <pc:sldChg chg="del">
        <pc:chgData name="Ola Gofshtein" userId="2c926328-694a-47df-a812-da2ad90521dc" providerId="ADAL" clId="{B523F807-FE35-3F4B-A28E-98BD5E9430F1}" dt="2021-01-13T11:32:20.070" v="70" actId="2696"/>
        <pc:sldMkLst>
          <pc:docMk/>
          <pc:sldMk cId="3721550875" sldId="505"/>
        </pc:sldMkLst>
      </pc:sldChg>
      <pc:sldChg chg="addSp delSp modSp add mod">
        <pc:chgData name="Ola Gofshtein" userId="2c926328-694a-47df-a812-da2ad90521dc" providerId="ADAL" clId="{B523F807-FE35-3F4B-A28E-98BD5E9430F1}" dt="2021-01-13T20:52:02.598" v="2730" actId="478"/>
        <pc:sldMkLst>
          <pc:docMk/>
          <pc:sldMk cId="2617575502" sldId="506"/>
        </pc:sldMkLst>
        <pc:picChg chg="add mod">
          <ac:chgData name="Ola Gofshtein" userId="2c926328-694a-47df-a812-da2ad90521dc" providerId="ADAL" clId="{B523F807-FE35-3F4B-A28E-98BD5E9430F1}" dt="2021-01-13T20:49:54.268" v="2700" actId="1076"/>
          <ac:picMkLst>
            <pc:docMk/>
            <pc:sldMk cId="2617575502" sldId="506"/>
            <ac:picMk id="3" creationId="{76F259DE-6487-1D48-9030-A64553484877}"/>
          </ac:picMkLst>
        </pc:picChg>
        <pc:picChg chg="add mod">
          <ac:chgData name="Ola Gofshtein" userId="2c926328-694a-47df-a812-da2ad90521dc" providerId="ADAL" clId="{B523F807-FE35-3F4B-A28E-98BD5E9430F1}" dt="2021-01-13T20:52:01.831" v="2729" actId="1035"/>
          <ac:picMkLst>
            <pc:docMk/>
            <pc:sldMk cId="2617575502" sldId="506"/>
            <ac:picMk id="5" creationId="{1FC1AE68-ACC9-9644-A859-BD49387A60FC}"/>
          </ac:picMkLst>
        </pc:picChg>
        <pc:picChg chg="del">
          <ac:chgData name="Ola Gofshtein" userId="2c926328-694a-47df-a812-da2ad90521dc" providerId="ADAL" clId="{B523F807-FE35-3F4B-A28E-98BD5E9430F1}" dt="2021-01-13T20:49:23.791" v="2694" actId="478"/>
          <ac:picMkLst>
            <pc:docMk/>
            <pc:sldMk cId="2617575502" sldId="506"/>
            <ac:picMk id="7" creationId="{B6A8A6E9-2AB5-9B47-86EE-C843CB068A98}"/>
          </ac:picMkLst>
        </pc:picChg>
        <pc:picChg chg="add del mod">
          <ac:chgData name="Ola Gofshtein" userId="2c926328-694a-47df-a812-da2ad90521dc" providerId="ADAL" clId="{B523F807-FE35-3F4B-A28E-98BD5E9430F1}" dt="2021-01-13T20:52:02.598" v="2730" actId="478"/>
          <ac:picMkLst>
            <pc:docMk/>
            <pc:sldMk cId="2617575502" sldId="506"/>
            <ac:picMk id="8" creationId="{A421B10B-B7EC-7849-AEAC-B6FE28070EDC}"/>
          </ac:picMkLst>
        </pc:picChg>
      </pc:sldChg>
      <pc:sldChg chg="del">
        <pc:chgData name="Ola Gofshtein" userId="2c926328-694a-47df-a812-da2ad90521dc" providerId="ADAL" clId="{B523F807-FE35-3F4B-A28E-98BD5E9430F1}" dt="2021-01-13T11:32:20.070" v="70" actId="2696"/>
        <pc:sldMkLst>
          <pc:docMk/>
          <pc:sldMk cId="3670232635" sldId="506"/>
        </pc:sldMkLst>
      </pc:sldChg>
      <pc:sldChg chg="delSp modSp add mod ord">
        <pc:chgData name="Ola Gofshtein" userId="2c926328-694a-47df-a812-da2ad90521dc" providerId="ADAL" clId="{B523F807-FE35-3F4B-A28E-98BD5E9430F1}" dt="2021-01-13T21:14:32.713" v="2958" actId="20577"/>
        <pc:sldMkLst>
          <pc:docMk/>
          <pc:sldMk cId="148786535" sldId="507"/>
        </pc:sldMkLst>
        <pc:spChg chg="mod">
          <ac:chgData name="Ola Gofshtein" userId="2c926328-694a-47df-a812-da2ad90521dc" providerId="ADAL" clId="{B523F807-FE35-3F4B-A28E-98BD5E9430F1}" dt="2021-01-13T20:54:42.174" v="2743" actId="14100"/>
          <ac:spMkLst>
            <pc:docMk/>
            <pc:sldMk cId="148786535" sldId="507"/>
            <ac:spMk id="3" creationId="{B71FD081-937A-464C-89F2-0A87705BA349}"/>
          </ac:spMkLst>
        </pc:spChg>
        <pc:spChg chg="mod">
          <ac:chgData name="Ola Gofshtein" userId="2c926328-694a-47df-a812-da2ad90521dc" providerId="ADAL" clId="{B523F807-FE35-3F4B-A28E-98BD5E9430F1}" dt="2021-01-13T20:54:22.511" v="2741" actId="20577"/>
          <ac:spMkLst>
            <pc:docMk/>
            <pc:sldMk cId="148786535" sldId="507"/>
            <ac:spMk id="4" creationId="{D1AF28E9-FD82-224E-B2FB-393A37157313}"/>
          </ac:spMkLst>
        </pc:spChg>
        <pc:spChg chg="mod">
          <ac:chgData name="Ola Gofshtein" userId="2c926328-694a-47df-a812-da2ad90521dc" providerId="ADAL" clId="{B523F807-FE35-3F4B-A28E-98BD5E9430F1}" dt="2021-01-13T21:14:32.713" v="2958" actId="20577"/>
          <ac:spMkLst>
            <pc:docMk/>
            <pc:sldMk cId="148786535" sldId="507"/>
            <ac:spMk id="9" creationId="{90EE2081-609B-AD4C-B412-BC87ABD2B7B6}"/>
          </ac:spMkLst>
        </pc:spChg>
        <pc:spChg chg="mod">
          <ac:chgData name="Ola Gofshtein" userId="2c926328-694a-47df-a812-da2ad90521dc" providerId="ADAL" clId="{B523F807-FE35-3F4B-A28E-98BD5E9430F1}" dt="2021-01-13T20:56:41.567" v="2759" actId="1035"/>
          <ac:spMkLst>
            <pc:docMk/>
            <pc:sldMk cId="148786535" sldId="507"/>
            <ac:spMk id="14" creationId="{C550C285-58BF-4148-82DE-CE9CFE77350F}"/>
          </ac:spMkLst>
        </pc:spChg>
        <pc:spChg chg="mod">
          <ac:chgData name="Ola Gofshtein" userId="2c926328-694a-47df-a812-da2ad90521dc" providerId="ADAL" clId="{B523F807-FE35-3F4B-A28E-98BD5E9430F1}" dt="2021-01-13T20:56:36.699" v="2758" actId="1076"/>
          <ac:spMkLst>
            <pc:docMk/>
            <pc:sldMk cId="148786535" sldId="507"/>
            <ac:spMk id="15" creationId="{9E182514-2940-1847-A0DA-307ABA324C61}"/>
          </ac:spMkLst>
        </pc:spChg>
        <pc:spChg chg="mod">
          <ac:chgData name="Ola Gofshtein" userId="2c926328-694a-47df-a812-da2ad90521dc" providerId="ADAL" clId="{B523F807-FE35-3F4B-A28E-98BD5E9430F1}" dt="2021-01-13T20:56:41.567" v="2759" actId="1035"/>
          <ac:spMkLst>
            <pc:docMk/>
            <pc:sldMk cId="148786535" sldId="507"/>
            <ac:spMk id="16" creationId="{0CEBA0F8-AAE8-F441-844D-21C788D56FFF}"/>
          </ac:spMkLst>
        </pc:spChg>
        <pc:spChg chg="mod">
          <ac:chgData name="Ola Gofshtein" userId="2c926328-694a-47df-a812-da2ad90521dc" providerId="ADAL" clId="{B523F807-FE35-3F4B-A28E-98BD5E9430F1}" dt="2021-01-13T20:56:41.567" v="2759" actId="1035"/>
          <ac:spMkLst>
            <pc:docMk/>
            <pc:sldMk cId="148786535" sldId="507"/>
            <ac:spMk id="17" creationId="{B9FA8045-7AB1-674C-8478-58C7A28E65F7}"/>
          </ac:spMkLst>
        </pc:spChg>
        <pc:spChg chg="mod">
          <ac:chgData name="Ola Gofshtein" userId="2c926328-694a-47df-a812-da2ad90521dc" providerId="ADAL" clId="{B523F807-FE35-3F4B-A28E-98BD5E9430F1}" dt="2021-01-13T20:56:41.567" v="2759" actId="1035"/>
          <ac:spMkLst>
            <pc:docMk/>
            <pc:sldMk cId="148786535" sldId="507"/>
            <ac:spMk id="19" creationId="{08EF8BCB-226B-6746-A8B0-0827E0FF35C9}"/>
          </ac:spMkLst>
        </pc:spChg>
        <pc:spChg chg="mod">
          <ac:chgData name="Ola Gofshtein" userId="2c926328-694a-47df-a812-da2ad90521dc" providerId="ADAL" clId="{B523F807-FE35-3F4B-A28E-98BD5E9430F1}" dt="2021-01-13T20:56:41.567" v="2759" actId="1035"/>
          <ac:spMkLst>
            <pc:docMk/>
            <pc:sldMk cId="148786535" sldId="507"/>
            <ac:spMk id="20" creationId="{9D07AF8E-1DEA-114E-878D-2EAEBEF01D29}"/>
          </ac:spMkLst>
        </pc:spChg>
        <pc:spChg chg="del mod">
          <ac:chgData name="Ola Gofshtein" userId="2c926328-694a-47df-a812-da2ad90521dc" providerId="ADAL" clId="{B523F807-FE35-3F4B-A28E-98BD5E9430F1}" dt="2021-01-13T20:56:19.963" v="2754" actId="478"/>
          <ac:spMkLst>
            <pc:docMk/>
            <pc:sldMk cId="148786535" sldId="507"/>
            <ac:spMk id="22" creationId="{2C66578B-E229-324F-A5A5-3D0AE2229200}"/>
          </ac:spMkLst>
        </pc:spChg>
        <pc:spChg chg="del mod">
          <ac:chgData name="Ola Gofshtein" userId="2c926328-694a-47df-a812-da2ad90521dc" providerId="ADAL" clId="{B523F807-FE35-3F4B-A28E-98BD5E9430F1}" dt="2021-01-13T20:56:19.963" v="2754" actId="478"/>
          <ac:spMkLst>
            <pc:docMk/>
            <pc:sldMk cId="148786535" sldId="507"/>
            <ac:spMk id="23" creationId="{D23F985B-D423-7144-A475-A149D0CE4EBA}"/>
          </ac:spMkLst>
        </pc:spChg>
        <pc:grpChg chg="mod">
          <ac:chgData name="Ola Gofshtein" userId="2c926328-694a-47df-a812-da2ad90521dc" providerId="ADAL" clId="{B523F807-FE35-3F4B-A28E-98BD5E9430F1}" dt="2021-01-13T20:54:08.292" v="2733"/>
          <ac:grpSpMkLst>
            <pc:docMk/>
            <pc:sldMk cId="148786535" sldId="507"/>
            <ac:grpSpMk id="2" creationId="{0404EF43-2115-FF4A-990E-64396B4846A5}"/>
          </ac:grpSpMkLst>
        </pc:grpChg>
        <pc:grpChg chg="del mod">
          <ac:chgData name="Ola Gofshtein" userId="2c926328-694a-47df-a812-da2ad90521dc" providerId="ADAL" clId="{B523F807-FE35-3F4B-A28E-98BD5E9430F1}" dt="2021-01-13T20:55:08.474" v="2744" actId="478"/>
          <ac:grpSpMkLst>
            <pc:docMk/>
            <pc:sldMk cId="148786535" sldId="507"/>
            <ac:grpSpMk id="5" creationId="{B8F14097-F8BF-8540-AA30-0FD7EBE2E875}"/>
          </ac:grpSpMkLst>
        </pc:grpChg>
      </pc:sldChg>
      <pc:sldChg chg="addSp delSp modSp add mod ord">
        <pc:chgData name="Ola Gofshtein" userId="2c926328-694a-47df-a812-da2ad90521dc" providerId="ADAL" clId="{B523F807-FE35-3F4B-A28E-98BD5E9430F1}" dt="2021-01-13T21:00:36.963" v="2818" actId="20577"/>
        <pc:sldMkLst>
          <pc:docMk/>
          <pc:sldMk cId="1705227880" sldId="508"/>
        </pc:sldMkLst>
        <pc:spChg chg="mod">
          <ac:chgData name="Ola Gofshtein" userId="2c926328-694a-47df-a812-da2ad90521dc" providerId="ADAL" clId="{B523F807-FE35-3F4B-A28E-98BD5E9430F1}" dt="2021-01-13T20:59:15.667" v="2763" actId="20577"/>
          <ac:spMkLst>
            <pc:docMk/>
            <pc:sldMk cId="1705227880" sldId="508"/>
            <ac:spMk id="3" creationId="{22F65B80-CEF9-FB49-87A0-338440CC5B0D}"/>
          </ac:spMkLst>
        </pc:spChg>
        <pc:spChg chg="mod">
          <ac:chgData name="Ola Gofshtein" userId="2c926328-694a-47df-a812-da2ad90521dc" providerId="ADAL" clId="{B523F807-FE35-3F4B-A28E-98BD5E9430F1}" dt="2021-01-13T21:00:12.351" v="2782" actId="12788"/>
          <ac:spMkLst>
            <pc:docMk/>
            <pc:sldMk cId="1705227880" sldId="508"/>
            <ac:spMk id="9" creationId="{21A1AC74-9FA4-FC4D-9744-4CA5240FEFAA}"/>
          </ac:spMkLst>
        </pc:spChg>
        <pc:spChg chg="add del mod">
          <ac:chgData name="Ola Gofshtein" userId="2c926328-694a-47df-a812-da2ad90521dc" providerId="ADAL" clId="{B523F807-FE35-3F4B-A28E-98BD5E9430F1}" dt="2021-01-13T21:00:14.313" v="2783" actId="478"/>
          <ac:spMkLst>
            <pc:docMk/>
            <pc:sldMk cId="1705227880" sldId="508"/>
            <ac:spMk id="10" creationId="{115D37BA-916B-9747-BF83-4EE45A58D528}"/>
          </ac:spMkLst>
        </pc:spChg>
        <pc:spChg chg="mod">
          <ac:chgData name="Ola Gofshtein" userId="2c926328-694a-47df-a812-da2ad90521dc" providerId="ADAL" clId="{B523F807-FE35-3F4B-A28E-98BD5E9430F1}" dt="2021-01-13T20:59:20.595" v="2770" actId="20577"/>
          <ac:spMkLst>
            <pc:docMk/>
            <pc:sldMk cId="1705227880" sldId="508"/>
            <ac:spMk id="13" creationId="{6499574D-707D-9A46-8141-EE22CE2B339C}"/>
          </ac:spMkLst>
        </pc:spChg>
        <pc:spChg chg="mod">
          <ac:chgData name="Ola Gofshtein" userId="2c926328-694a-47df-a812-da2ad90521dc" providerId="ADAL" clId="{B523F807-FE35-3F4B-A28E-98BD5E9430F1}" dt="2021-01-13T21:00:36.963" v="2818" actId="20577"/>
          <ac:spMkLst>
            <pc:docMk/>
            <pc:sldMk cId="1705227880" sldId="508"/>
            <ac:spMk id="14" creationId="{28008CEE-1589-304B-A88B-49E012383BF8}"/>
          </ac:spMkLst>
        </pc:spChg>
      </pc:sldChg>
      <pc:sldChg chg="addSp delSp modSp add mod ord">
        <pc:chgData name="Ola Gofshtein" userId="2c926328-694a-47df-a812-da2ad90521dc" providerId="ADAL" clId="{B523F807-FE35-3F4B-A28E-98BD5E9430F1}" dt="2021-01-13T21:02:08.361" v="2833" actId="14100"/>
        <pc:sldMkLst>
          <pc:docMk/>
          <pc:sldMk cId="1970038238" sldId="509"/>
        </pc:sldMkLst>
        <pc:picChg chg="add mod modCrop">
          <ac:chgData name="Ola Gofshtein" userId="2c926328-694a-47df-a812-da2ad90521dc" providerId="ADAL" clId="{B523F807-FE35-3F4B-A28E-98BD5E9430F1}" dt="2021-01-13T21:02:08.361" v="2833" actId="14100"/>
          <ac:picMkLst>
            <pc:docMk/>
            <pc:sldMk cId="1970038238" sldId="509"/>
            <ac:picMk id="3" creationId="{BD137C60-17C5-1540-84F6-72D123C2AD7F}"/>
          </ac:picMkLst>
        </pc:picChg>
        <pc:picChg chg="del">
          <ac:chgData name="Ola Gofshtein" userId="2c926328-694a-47df-a812-da2ad90521dc" providerId="ADAL" clId="{B523F807-FE35-3F4B-A28E-98BD5E9430F1}" dt="2021-01-13T21:01:42.888" v="2829" actId="478"/>
          <ac:picMkLst>
            <pc:docMk/>
            <pc:sldMk cId="1970038238" sldId="509"/>
            <ac:picMk id="9" creationId="{0C595563-6C4E-194B-A130-254CDA5553D4}"/>
          </ac:picMkLst>
        </pc:picChg>
      </pc:sldChg>
      <pc:sldChg chg="add del">
        <pc:chgData name="Ola Gofshtein" userId="2c926328-694a-47df-a812-da2ad90521dc" providerId="ADAL" clId="{B523F807-FE35-3F4B-A28E-98BD5E9430F1}" dt="2021-01-13T21:01:12.365" v="2820" actId="2696"/>
        <pc:sldMkLst>
          <pc:docMk/>
          <pc:sldMk cId="3813222385" sldId="509"/>
        </pc:sldMkLst>
      </pc:sldChg>
      <pc:sldChg chg="addSp delSp modSp add mod">
        <pc:chgData name="Ola Gofshtein" userId="2c926328-694a-47df-a812-da2ad90521dc" providerId="ADAL" clId="{B523F807-FE35-3F4B-A28E-98BD5E9430F1}" dt="2021-01-13T21:03:39.281" v="2851" actId="692"/>
        <pc:sldMkLst>
          <pc:docMk/>
          <pc:sldMk cId="2397772767" sldId="510"/>
        </pc:sldMkLst>
        <pc:spChg chg="del">
          <ac:chgData name="Ola Gofshtein" userId="2c926328-694a-47df-a812-da2ad90521dc" providerId="ADAL" clId="{B523F807-FE35-3F4B-A28E-98BD5E9430F1}" dt="2021-01-13T21:03:02.612" v="2840" actId="478"/>
          <ac:spMkLst>
            <pc:docMk/>
            <pc:sldMk cId="2397772767" sldId="510"/>
            <ac:spMk id="7" creationId="{8223B5A3-0280-6443-80E6-62D9B82040F8}"/>
          </ac:spMkLst>
        </pc:spChg>
        <pc:spChg chg="del">
          <ac:chgData name="Ola Gofshtein" userId="2c926328-694a-47df-a812-da2ad90521dc" providerId="ADAL" clId="{B523F807-FE35-3F4B-A28E-98BD5E9430F1}" dt="2021-01-13T21:03:04.830" v="2842" actId="478"/>
          <ac:spMkLst>
            <pc:docMk/>
            <pc:sldMk cId="2397772767" sldId="510"/>
            <ac:spMk id="10" creationId="{99A77377-FB70-3E4F-A4EC-055398F26352}"/>
          </ac:spMkLst>
        </pc:spChg>
        <pc:spChg chg="del">
          <ac:chgData name="Ola Gofshtein" userId="2c926328-694a-47df-a812-da2ad90521dc" providerId="ADAL" clId="{B523F807-FE35-3F4B-A28E-98BD5E9430F1}" dt="2021-01-13T21:03:01.592" v="2839" actId="478"/>
          <ac:spMkLst>
            <pc:docMk/>
            <pc:sldMk cId="2397772767" sldId="510"/>
            <ac:spMk id="44" creationId="{867175B4-0600-BC44-85DA-1AE75D66C48F}"/>
          </ac:spMkLst>
        </pc:spChg>
        <pc:grpChg chg="del">
          <ac:chgData name="Ola Gofshtein" userId="2c926328-694a-47df-a812-da2ad90521dc" providerId="ADAL" clId="{B523F807-FE35-3F4B-A28E-98BD5E9430F1}" dt="2021-01-13T21:03:03.235" v="2841" actId="478"/>
          <ac:grpSpMkLst>
            <pc:docMk/>
            <pc:sldMk cId="2397772767" sldId="510"/>
            <ac:grpSpMk id="14" creationId="{501C2225-886C-EA4D-AAE1-E2EA11BBCD64}"/>
          </ac:grpSpMkLst>
        </pc:grpChg>
        <pc:picChg chg="del mod">
          <ac:chgData name="Ola Gofshtein" userId="2c926328-694a-47df-a812-da2ad90521dc" providerId="ADAL" clId="{B523F807-FE35-3F4B-A28E-98BD5E9430F1}" dt="2021-01-13T21:03:01.592" v="2839" actId="478"/>
          <ac:picMkLst>
            <pc:docMk/>
            <pc:sldMk cId="2397772767" sldId="510"/>
            <ac:picMk id="3" creationId="{BD137C60-17C5-1540-84F6-72D123C2AD7F}"/>
          </ac:picMkLst>
        </pc:picChg>
        <pc:picChg chg="add mod">
          <ac:chgData name="Ola Gofshtein" userId="2c926328-694a-47df-a812-da2ad90521dc" providerId="ADAL" clId="{B523F807-FE35-3F4B-A28E-98BD5E9430F1}" dt="2021-01-13T21:03:10.996" v="2844" actId="14100"/>
          <ac:picMkLst>
            <pc:docMk/>
            <pc:sldMk cId="2397772767" sldId="510"/>
            <ac:picMk id="4" creationId="{1A90FE7A-C4F1-F34F-A34A-4ED132C4F7F6}"/>
          </ac:picMkLst>
        </pc:picChg>
        <pc:picChg chg="add mod">
          <ac:chgData name="Ola Gofshtein" userId="2c926328-694a-47df-a812-da2ad90521dc" providerId="ADAL" clId="{B523F807-FE35-3F4B-A28E-98BD5E9430F1}" dt="2021-01-13T21:03:39.281" v="2851" actId="692"/>
          <ac:picMkLst>
            <pc:docMk/>
            <pc:sldMk cId="2397772767" sldId="510"/>
            <ac:picMk id="6" creationId="{4B9AAD09-8C32-8347-8B01-2732ADD11DF6}"/>
          </ac:picMkLst>
        </pc:picChg>
      </pc:sldChg>
      <pc:sldChg chg="del">
        <pc:chgData name="Ola Gofshtein" userId="2c926328-694a-47df-a812-da2ad90521dc" providerId="ADAL" clId="{B523F807-FE35-3F4B-A28E-98BD5E9430F1}" dt="2021-01-13T11:32:20.070" v="70" actId="2696"/>
        <pc:sldMkLst>
          <pc:docMk/>
          <pc:sldMk cId="1034147845" sldId="511"/>
        </pc:sldMkLst>
      </pc:sldChg>
      <pc:sldChg chg="addSp delSp modSp add mod">
        <pc:chgData name="Ola Gofshtein" userId="2c926328-694a-47df-a812-da2ad90521dc" providerId="ADAL" clId="{B523F807-FE35-3F4B-A28E-98BD5E9430F1}" dt="2021-01-13T21:05:54.107" v="2873" actId="478"/>
        <pc:sldMkLst>
          <pc:docMk/>
          <pc:sldMk cId="1119311052" sldId="511"/>
        </pc:sldMkLst>
        <pc:picChg chg="add mod">
          <ac:chgData name="Ola Gofshtein" userId="2c926328-694a-47df-a812-da2ad90521dc" providerId="ADAL" clId="{B523F807-FE35-3F4B-A28E-98BD5E9430F1}" dt="2021-01-13T21:04:46.818" v="2861" actId="167"/>
          <ac:picMkLst>
            <pc:docMk/>
            <pc:sldMk cId="1119311052" sldId="511"/>
            <ac:picMk id="3" creationId="{988DA872-EA63-774A-BD96-43B2E5B1CEB8}"/>
          </ac:picMkLst>
        </pc:picChg>
        <pc:picChg chg="del">
          <ac:chgData name="Ola Gofshtein" userId="2c926328-694a-47df-a812-da2ad90521dc" providerId="ADAL" clId="{B523F807-FE35-3F4B-A28E-98BD5E9430F1}" dt="2021-01-13T21:04:36.436" v="2857" actId="478"/>
          <ac:picMkLst>
            <pc:docMk/>
            <pc:sldMk cId="1119311052" sldId="511"/>
            <ac:picMk id="4" creationId="{1A90FE7A-C4F1-F34F-A34A-4ED132C4F7F6}"/>
          </ac:picMkLst>
        </pc:picChg>
        <pc:picChg chg="del">
          <ac:chgData name="Ola Gofshtein" userId="2c926328-694a-47df-a812-da2ad90521dc" providerId="ADAL" clId="{B523F807-FE35-3F4B-A28E-98BD5E9430F1}" dt="2021-01-13T21:04:48.514" v="2862" actId="478"/>
          <ac:picMkLst>
            <pc:docMk/>
            <pc:sldMk cId="1119311052" sldId="511"/>
            <ac:picMk id="6" creationId="{4B9AAD09-8C32-8347-8B01-2732ADD11DF6}"/>
          </ac:picMkLst>
        </pc:picChg>
        <pc:picChg chg="add mod">
          <ac:chgData name="Ola Gofshtein" userId="2c926328-694a-47df-a812-da2ad90521dc" providerId="ADAL" clId="{B523F807-FE35-3F4B-A28E-98BD5E9430F1}" dt="2021-01-13T21:05:53.010" v="2872" actId="1076"/>
          <ac:picMkLst>
            <pc:docMk/>
            <pc:sldMk cId="1119311052" sldId="511"/>
            <ac:picMk id="7" creationId="{7749B978-9AF2-9442-ADB1-1CEC85D32E41}"/>
          </ac:picMkLst>
        </pc:picChg>
        <pc:picChg chg="add del mod">
          <ac:chgData name="Ola Gofshtein" userId="2c926328-694a-47df-a812-da2ad90521dc" providerId="ADAL" clId="{B523F807-FE35-3F4B-A28E-98BD5E9430F1}" dt="2021-01-13T21:05:54.107" v="2873" actId="478"/>
          <ac:picMkLst>
            <pc:docMk/>
            <pc:sldMk cId="1119311052" sldId="511"/>
            <ac:picMk id="8" creationId="{3C1ACB72-192D-B249-9A71-70ACA95B20C0}"/>
          </ac:picMkLst>
        </pc:picChg>
      </pc:sldChg>
      <pc:sldChg chg="del">
        <pc:chgData name="Ola Gofshtein" userId="2c926328-694a-47df-a812-da2ad90521dc" providerId="ADAL" clId="{B523F807-FE35-3F4B-A28E-98BD5E9430F1}" dt="2021-01-13T11:32:20.070" v="70" actId="2696"/>
        <pc:sldMkLst>
          <pc:docMk/>
          <pc:sldMk cId="3349134192" sldId="512"/>
        </pc:sldMkLst>
      </pc:sldChg>
      <pc:sldChg chg="addSp delSp modSp add mod modClrScheme chgLayout">
        <pc:chgData name="Ola Gofshtein" userId="2c926328-694a-47df-a812-da2ad90521dc" providerId="ADAL" clId="{B523F807-FE35-3F4B-A28E-98BD5E9430F1}" dt="2021-01-13T21:45:23.739" v="3174" actId="1076"/>
        <pc:sldMkLst>
          <pc:docMk/>
          <pc:sldMk cId="3717282425" sldId="512"/>
        </pc:sldMkLst>
        <pc:spChg chg="add del mod">
          <ac:chgData name="Ola Gofshtein" userId="2c926328-694a-47df-a812-da2ad90521dc" providerId="ADAL" clId="{B523F807-FE35-3F4B-A28E-98BD5E9430F1}" dt="2021-01-13T21:06:31.369" v="2878" actId="478"/>
          <ac:spMkLst>
            <pc:docMk/>
            <pc:sldMk cId="3717282425" sldId="512"/>
            <ac:spMk id="2" creationId="{9F801F94-EA74-C647-9383-3D89422551F2}"/>
          </ac:spMkLst>
        </pc:spChg>
        <pc:spChg chg="add mod">
          <ac:chgData name="Ola Gofshtein" userId="2c926328-694a-47df-a812-da2ad90521dc" providerId="ADAL" clId="{B523F807-FE35-3F4B-A28E-98BD5E9430F1}" dt="2021-01-13T21:42:30.056" v="3149" actId="20577"/>
          <ac:spMkLst>
            <pc:docMk/>
            <pc:sldMk cId="3717282425" sldId="512"/>
            <ac:spMk id="8" creationId="{74123C7A-9AF0-DD4C-B091-2EACDCC12C4B}"/>
          </ac:spMkLst>
        </pc:spChg>
        <pc:picChg chg="del">
          <ac:chgData name="Ola Gofshtein" userId="2c926328-694a-47df-a812-da2ad90521dc" providerId="ADAL" clId="{B523F807-FE35-3F4B-A28E-98BD5E9430F1}" dt="2021-01-13T21:06:20.933" v="2875" actId="478"/>
          <ac:picMkLst>
            <pc:docMk/>
            <pc:sldMk cId="3717282425" sldId="512"/>
            <ac:picMk id="3" creationId="{988DA872-EA63-774A-BD96-43B2E5B1CEB8}"/>
          </ac:picMkLst>
        </pc:picChg>
        <pc:picChg chg="add mod">
          <ac:chgData name="Ola Gofshtein" userId="2c926328-694a-47df-a812-da2ad90521dc" providerId="ADAL" clId="{B523F807-FE35-3F4B-A28E-98BD5E9430F1}" dt="2021-01-13T21:45:23.739" v="3174" actId="1076"/>
          <ac:picMkLst>
            <pc:docMk/>
            <pc:sldMk cId="3717282425" sldId="512"/>
            <ac:picMk id="5" creationId="{5D4963A1-891A-8C4C-83CF-94D5A47CCA38}"/>
          </ac:picMkLst>
        </pc:picChg>
        <pc:picChg chg="del">
          <ac:chgData name="Ola Gofshtein" userId="2c926328-694a-47df-a812-da2ad90521dc" providerId="ADAL" clId="{B523F807-FE35-3F4B-A28E-98BD5E9430F1}" dt="2021-01-13T21:06:21.633" v="2876" actId="478"/>
          <ac:picMkLst>
            <pc:docMk/>
            <pc:sldMk cId="3717282425" sldId="512"/>
            <ac:picMk id="7" creationId="{7749B978-9AF2-9442-ADB1-1CEC85D32E41}"/>
          </ac:picMkLst>
        </pc:picChg>
      </pc:sldChg>
      <pc:sldChg chg="del">
        <pc:chgData name="Ola Gofshtein" userId="2c926328-694a-47df-a812-da2ad90521dc" providerId="ADAL" clId="{B523F807-FE35-3F4B-A28E-98BD5E9430F1}" dt="2021-01-13T11:32:20.070" v="70" actId="2696"/>
        <pc:sldMkLst>
          <pc:docMk/>
          <pc:sldMk cId="2598514011" sldId="513"/>
        </pc:sldMkLst>
      </pc:sldChg>
      <pc:sldChg chg="modSp add mod ord">
        <pc:chgData name="Ola Gofshtein" userId="2c926328-694a-47df-a812-da2ad90521dc" providerId="ADAL" clId="{B523F807-FE35-3F4B-A28E-98BD5E9430F1}" dt="2021-01-14T07:41:47.994" v="4254" actId="20578"/>
        <pc:sldMkLst>
          <pc:docMk/>
          <pc:sldMk cId="2624294776" sldId="513"/>
        </pc:sldMkLst>
        <pc:spChg chg="mod">
          <ac:chgData name="Ola Gofshtein" userId="2c926328-694a-47df-a812-da2ad90521dc" providerId="ADAL" clId="{B523F807-FE35-3F4B-A28E-98BD5E9430F1}" dt="2021-01-13T21:24:20.123" v="2980" actId="2711"/>
          <ac:spMkLst>
            <pc:docMk/>
            <pc:sldMk cId="2624294776" sldId="513"/>
            <ac:spMk id="4" creationId="{D1AF28E9-FD82-224E-B2FB-393A37157313}"/>
          </ac:spMkLst>
        </pc:spChg>
        <pc:spChg chg="mod">
          <ac:chgData name="Ola Gofshtein" userId="2c926328-694a-47df-a812-da2ad90521dc" providerId="ADAL" clId="{B523F807-FE35-3F4B-A28E-98BD5E9430F1}" dt="2021-01-13T21:14:27.756" v="2953" actId="20577"/>
          <ac:spMkLst>
            <pc:docMk/>
            <pc:sldMk cId="2624294776" sldId="513"/>
            <ac:spMk id="9" creationId="{90EE2081-609B-AD4C-B412-BC87ABD2B7B6}"/>
          </ac:spMkLst>
        </pc:spChg>
        <pc:spChg chg="mod">
          <ac:chgData name="Ola Gofshtein" userId="2c926328-694a-47df-a812-da2ad90521dc" providerId="ADAL" clId="{B523F807-FE35-3F4B-A28E-98BD5E9430F1}" dt="2021-01-13T21:27:41.565" v="3004" actId="313"/>
          <ac:spMkLst>
            <pc:docMk/>
            <pc:sldMk cId="2624294776" sldId="513"/>
            <ac:spMk id="10" creationId="{6BCA4F72-D9E9-D349-8023-D2F3E5178373}"/>
          </ac:spMkLst>
        </pc:spChg>
        <pc:spChg chg="mod">
          <ac:chgData name="Ola Gofshtein" userId="2c926328-694a-47df-a812-da2ad90521dc" providerId="ADAL" clId="{B523F807-FE35-3F4B-A28E-98BD5E9430F1}" dt="2021-01-13T21:24:37.581" v="2985"/>
          <ac:spMkLst>
            <pc:docMk/>
            <pc:sldMk cId="2624294776" sldId="513"/>
            <ac:spMk id="11" creationId="{80202C36-C086-2B4A-84F6-EFB6BA09CE41}"/>
          </ac:spMkLst>
        </pc:spChg>
        <pc:spChg chg="mod">
          <ac:chgData name="Ola Gofshtein" userId="2c926328-694a-47df-a812-da2ad90521dc" providerId="ADAL" clId="{B523F807-FE35-3F4B-A28E-98BD5E9430F1}" dt="2021-01-13T21:25:28.567" v="2991" actId="2711"/>
          <ac:spMkLst>
            <pc:docMk/>
            <pc:sldMk cId="2624294776" sldId="513"/>
            <ac:spMk id="14" creationId="{C550C285-58BF-4148-82DE-CE9CFE77350F}"/>
          </ac:spMkLst>
        </pc:spChg>
        <pc:spChg chg="mod">
          <ac:chgData name="Ola Gofshtein" userId="2c926328-694a-47df-a812-da2ad90521dc" providerId="ADAL" clId="{B523F807-FE35-3F4B-A28E-98BD5E9430F1}" dt="2021-01-13T21:27:12.718" v="2999" actId="2711"/>
          <ac:spMkLst>
            <pc:docMk/>
            <pc:sldMk cId="2624294776" sldId="513"/>
            <ac:spMk id="16" creationId="{0CEBA0F8-AAE8-F441-844D-21C788D56FFF}"/>
          </ac:spMkLst>
        </pc:spChg>
        <pc:spChg chg="mod">
          <ac:chgData name="Ola Gofshtein" userId="2c926328-694a-47df-a812-da2ad90521dc" providerId="ADAL" clId="{B523F807-FE35-3F4B-A28E-98BD5E9430F1}" dt="2021-01-13T21:27:08.298" v="2998" actId="2711"/>
          <ac:spMkLst>
            <pc:docMk/>
            <pc:sldMk cId="2624294776" sldId="513"/>
            <ac:spMk id="19" creationId="{08EF8BCB-226B-6746-A8B0-0827E0FF35C9}"/>
          </ac:spMkLst>
        </pc:spChg>
        <pc:spChg chg="mod">
          <ac:chgData name="Ola Gofshtein" userId="2c926328-694a-47df-a812-da2ad90521dc" providerId="ADAL" clId="{B523F807-FE35-3F4B-A28E-98BD5E9430F1}" dt="2021-01-13T21:27:34.765" v="3003" actId="2711"/>
          <ac:spMkLst>
            <pc:docMk/>
            <pc:sldMk cId="2624294776" sldId="513"/>
            <ac:spMk id="22" creationId="{2C66578B-E229-324F-A5A5-3D0AE2229200}"/>
          </ac:spMkLst>
        </pc:spChg>
        <pc:grpChg chg="mod">
          <ac:chgData name="Ola Gofshtein" userId="2c926328-694a-47df-a812-da2ad90521dc" providerId="ADAL" clId="{B523F807-FE35-3F4B-A28E-98BD5E9430F1}" dt="2021-01-13T21:24:37.581" v="2985"/>
          <ac:grpSpMkLst>
            <pc:docMk/>
            <pc:sldMk cId="2624294776" sldId="513"/>
            <ac:grpSpMk id="5" creationId="{B8F14097-F8BF-8540-AA30-0FD7EBE2E875}"/>
          </ac:grpSpMkLst>
        </pc:grpChg>
      </pc:sldChg>
      <pc:sldChg chg="del">
        <pc:chgData name="Ola Gofshtein" userId="2c926328-694a-47df-a812-da2ad90521dc" providerId="ADAL" clId="{B523F807-FE35-3F4B-A28E-98BD5E9430F1}" dt="2021-01-13T11:32:20.070" v="70" actId="2696"/>
        <pc:sldMkLst>
          <pc:docMk/>
          <pc:sldMk cId="1436793301" sldId="514"/>
        </pc:sldMkLst>
      </pc:sldChg>
      <pc:sldChg chg="addSp delSp modSp add mod chgLayout">
        <pc:chgData name="Ola Gofshtein" userId="2c926328-694a-47df-a812-da2ad90521dc" providerId="ADAL" clId="{B523F807-FE35-3F4B-A28E-98BD5E9430F1}" dt="2021-01-13T21:30:46.962" v="3092" actId="12789"/>
        <pc:sldMkLst>
          <pc:docMk/>
          <pc:sldMk cId="3642307295" sldId="514"/>
        </pc:sldMkLst>
        <pc:spChg chg="del">
          <ac:chgData name="Ola Gofshtein" userId="2c926328-694a-47df-a812-da2ad90521dc" providerId="ADAL" clId="{B523F807-FE35-3F4B-A28E-98BD5E9430F1}" dt="2021-01-13T21:28:22.029" v="3006" actId="478"/>
          <ac:spMkLst>
            <pc:docMk/>
            <pc:sldMk cId="3642307295" sldId="514"/>
            <ac:spMk id="9" creationId="{90EE2081-609B-AD4C-B412-BC87ABD2B7B6}"/>
          </ac:spMkLst>
        </pc:spChg>
        <pc:spChg chg="del">
          <ac:chgData name="Ola Gofshtein" userId="2c926328-694a-47df-a812-da2ad90521dc" providerId="ADAL" clId="{B523F807-FE35-3F4B-A28E-98BD5E9430F1}" dt="2021-01-13T21:28:22.029" v="3006" actId="478"/>
          <ac:spMkLst>
            <pc:docMk/>
            <pc:sldMk cId="3642307295" sldId="514"/>
            <ac:spMk id="14" creationId="{C550C285-58BF-4148-82DE-CE9CFE77350F}"/>
          </ac:spMkLst>
        </pc:spChg>
        <pc:spChg chg="del">
          <ac:chgData name="Ola Gofshtein" userId="2c926328-694a-47df-a812-da2ad90521dc" providerId="ADAL" clId="{B523F807-FE35-3F4B-A28E-98BD5E9430F1}" dt="2021-01-13T21:28:22.029" v="3006" actId="478"/>
          <ac:spMkLst>
            <pc:docMk/>
            <pc:sldMk cId="3642307295" sldId="514"/>
            <ac:spMk id="15" creationId="{9E182514-2940-1847-A0DA-307ABA324C61}"/>
          </ac:spMkLst>
        </pc:spChg>
        <pc:spChg chg="del">
          <ac:chgData name="Ola Gofshtein" userId="2c926328-694a-47df-a812-da2ad90521dc" providerId="ADAL" clId="{B523F807-FE35-3F4B-A28E-98BD5E9430F1}" dt="2021-01-13T21:28:22.029" v="3006" actId="478"/>
          <ac:spMkLst>
            <pc:docMk/>
            <pc:sldMk cId="3642307295" sldId="514"/>
            <ac:spMk id="16" creationId="{0CEBA0F8-AAE8-F441-844D-21C788D56FFF}"/>
          </ac:spMkLst>
        </pc:spChg>
        <pc:spChg chg="del">
          <ac:chgData name="Ola Gofshtein" userId="2c926328-694a-47df-a812-da2ad90521dc" providerId="ADAL" clId="{B523F807-FE35-3F4B-A28E-98BD5E9430F1}" dt="2021-01-13T21:28:22.029" v="3006" actId="478"/>
          <ac:spMkLst>
            <pc:docMk/>
            <pc:sldMk cId="3642307295" sldId="514"/>
            <ac:spMk id="17" creationId="{B9FA8045-7AB1-674C-8478-58C7A28E65F7}"/>
          </ac:spMkLst>
        </pc:spChg>
        <pc:spChg chg="add mod">
          <ac:chgData name="Ola Gofshtein" userId="2c926328-694a-47df-a812-da2ad90521dc" providerId="ADAL" clId="{B523F807-FE35-3F4B-A28E-98BD5E9430F1}" dt="2021-01-13T21:30:42.164" v="3091" actId="20577"/>
          <ac:spMkLst>
            <pc:docMk/>
            <pc:sldMk cId="3642307295" sldId="514"/>
            <ac:spMk id="18" creationId="{9F38F43E-6D1F-6B42-BC25-640267E90BB6}"/>
          </ac:spMkLst>
        </pc:spChg>
        <pc:spChg chg="del">
          <ac:chgData name="Ola Gofshtein" userId="2c926328-694a-47df-a812-da2ad90521dc" providerId="ADAL" clId="{B523F807-FE35-3F4B-A28E-98BD5E9430F1}" dt="2021-01-13T21:28:22.029" v="3006" actId="478"/>
          <ac:spMkLst>
            <pc:docMk/>
            <pc:sldMk cId="3642307295" sldId="514"/>
            <ac:spMk id="19" creationId="{08EF8BCB-226B-6746-A8B0-0827E0FF35C9}"/>
          </ac:spMkLst>
        </pc:spChg>
        <pc:spChg chg="del">
          <ac:chgData name="Ola Gofshtein" userId="2c926328-694a-47df-a812-da2ad90521dc" providerId="ADAL" clId="{B523F807-FE35-3F4B-A28E-98BD5E9430F1}" dt="2021-01-13T21:28:22.029" v="3006" actId="478"/>
          <ac:spMkLst>
            <pc:docMk/>
            <pc:sldMk cId="3642307295" sldId="514"/>
            <ac:spMk id="20" creationId="{9D07AF8E-1DEA-114E-878D-2EAEBEF01D29}"/>
          </ac:spMkLst>
        </pc:spChg>
        <pc:spChg chg="del">
          <ac:chgData name="Ola Gofshtein" userId="2c926328-694a-47df-a812-da2ad90521dc" providerId="ADAL" clId="{B523F807-FE35-3F4B-A28E-98BD5E9430F1}" dt="2021-01-13T21:28:22.029" v="3006" actId="478"/>
          <ac:spMkLst>
            <pc:docMk/>
            <pc:sldMk cId="3642307295" sldId="514"/>
            <ac:spMk id="22" creationId="{2C66578B-E229-324F-A5A5-3D0AE2229200}"/>
          </ac:spMkLst>
        </pc:spChg>
        <pc:spChg chg="del">
          <ac:chgData name="Ola Gofshtein" userId="2c926328-694a-47df-a812-da2ad90521dc" providerId="ADAL" clId="{B523F807-FE35-3F4B-A28E-98BD5E9430F1}" dt="2021-01-13T21:28:22.029" v="3006" actId="478"/>
          <ac:spMkLst>
            <pc:docMk/>
            <pc:sldMk cId="3642307295" sldId="514"/>
            <ac:spMk id="23" creationId="{D23F985B-D423-7144-A475-A149D0CE4EBA}"/>
          </ac:spMkLst>
        </pc:spChg>
        <pc:grpChg chg="del">
          <ac:chgData name="Ola Gofshtein" userId="2c926328-694a-47df-a812-da2ad90521dc" providerId="ADAL" clId="{B523F807-FE35-3F4B-A28E-98BD5E9430F1}" dt="2021-01-13T21:28:22.029" v="3006" actId="478"/>
          <ac:grpSpMkLst>
            <pc:docMk/>
            <pc:sldMk cId="3642307295" sldId="514"/>
            <ac:grpSpMk id="2" creationId="{0404EF43-2115-FF4A-990E-64396B4846A5}"/>
          </ac:grpSpMkLst>
        </pc:grpChg>
        <pc:grpChg chg="del">
          <ac:chgData name="Ola Gofshtein" userId="2c926328-694a-47df-a812-da2ad90521dc" providerId="ADAL" clId="{B523F807-FE35-3F4B-A28E-98BD5E9430F1}" dt="2021-01-13T21:28:22.029" v="3006" actId="478"/>
          <ac:grpSpMkLst>
            <pc:docMk/>
            <pc:sldMk cId="3642307295" sldId="514"/>
            <ac:grpSpMk id="5" creationId="{B8F14097-F8BF-8540-AA30-0FD7EBE2E875}"/>
          </ac:grpSpMkLst>
        </pc:grpChg>
        <pc:picChg chg="add del mod">
          <ac:chgData name="Ola Gofshtein" userId="2c926328-694a-47df-a812-da2ad90521dc" providerId="ADAL" clId="{B523F807-FE35-3F4B-A28E-98BD5E9430F1}" dt="2021-01-13T21:30:18.982" v="3062" actId="478"/>
          <ac:picMkLst>
            <pc:docMk/>
            <pc:sldMk cId="3642307295" sldId="514"/>
            <ac:picMk id="7" creationId="{874CEE4A-32F4-D34D-A094-D18FEF4854D1}"/>
          </ac:picMkLst>
        </pc:picChg>
        <pc:picChg chg="add mod">
          <ac:chgData name="Ola Gofshtein" userId="2c926328-694a-47df-a812-da2ad90521dc" providerId="ADAL" clId="{B523F807-FE35-3F4B-A28E-98BD5E9430F1}" dt="2021-01-13T21:30:46.962" v="3092" actId="12789"/>
          <ac:picMkLst>
            <pc:docMk/>
            <pc:sldMk cId="3642307295" sldId="514"/>
            <ac:picMk id="12" creationId="{C0941D7B-22E7-1940-83C8-ADD8585AC9AE}"/>
          </ac:picMkLst>
        </pc:picChg>
      </pc:sldChg>
      <pc:sldChg chg="addSp delSp modSp add mod ord">
        <pc:chgData name="Ola Gofshtein" userId="2c926328-694a-47df-a812-da2ad90521dc" providerId="ADAL" clId="{B523F807-FE35-3F4B-A28E-98BD5E9430F1}" dt="2021-01-13T21:45:09.301" v="3173" actId="14100"/>
        <pc:sldMkLst>
          <pc:docMk/>
          <pc:sldMk cId="2034067866" sldId="515"/>
        </pc:sldMkLst>
        <pc:spChg chg="mod">
          <ac:chgData name="Ola Gofshtein" userId="2c926328-694a-47df-a812-da2ad90521dc" providerId="ADAL" clId="{B523F807-FE35-3F4B-A28E-98BD5E9430F1}" dt="2021-01-13T21:37:21.415" v="3117" actId="14100"/>
          <ac:spMkLst>
            <pc:docMk/>
            <pc:sldMk cId="2034067866" sldId="515"/>
            <ac:spMk id="3" creationId="{B71FD081-937A-464C-89F2-0A87705BA349}"/>
          </ac:spMkLst>
        </pc:spChg>
        <pc:spChg chg="mod">
          <ac:chgData name="Ola Gofshtein" userId="2c926328-694a-47df-a812-da2ad90521dc" providerId="ADAL" clId="{B523F807-FE35-3F4B-A28E-98BD5E9430F1}" dt="2021-01-13T21:37:14.732" v="3116" actId="2711"/>
          <ac:spMkLst>
            <pc:docMk/>
            <pc:sldMk cId="2034067866" sldId="515"/>
            <ac:spMk id="4" creationId="{D1AF28E9-FD82-224E-B2FB-393A37157313}"/>
          </ac:spMkLst>
        </pc:spChg>
        <pc:spChg chg="mod">
          <ac:chgData name="Ola Gofshtein" userId="2c926328-694a-47df-a812-da2ad90521dc" providerId="ADAL" clId="{B523F807-FE35-3F4B-A28E-98BD5E9430F1}" dt="2021-01-13T21:33:02.365" v="3102" actId="20577"/>
          <ac:spMkLst>
            <pc:docMk/>
            <pc:sldMk cId="2034067866" sldId="515"/>
            <ac:spMk id="9" creationId="{90EE2081-609B-AD4C-B412-BC87ABD2B7B6}"/>
          </ac:spMkLst>
        </pc:spChg>
        <pc:spChg chg="mod">
          <ac:chgData name="Ola Gofshtein" userId="2c926328-694a-47df-a812-da2ad90521dc" providerId="ADAL" clId="{B523F807-FE35-3F4B-A28E-98BD5E9430F1}" dt="2021-01-13T21:37:11.188" v="3115" actId="2711"/>
          <ac:spMkLst>
            <pc:docMk/>
            <pc:sldMk cId="2034067866" sldId="515"/>
            <ac:spMk id="10" creationId="{6BCA4F72-D9E9-D349-8023-D2F3E5178373}"/>
          </ac:spMkLst>
        </pc:spChg>
        <pc:spChg chg="mod">
          <ac:chgData name="Ola Gofshtein" userId="2c926328-694a-47df-a812-da2ad90521dc" providerId="ADAL" clId="{B523F807-FE35-3F4B-A28E-98BD5E9430F1}" dt="2021-01-13T21:37:24.413" v="3118" actId="14100"/>
          <ac:spMkLst>
            <pc:docMk/>
            <pc:sldMk cId="2034067866" sldId="515"/>
            <ac:spMk id="11" creationId="{80202C36-C086-2B4A-84F6-EFB6BA09CE41}"/>
          </ac:spMkLst>
        </pc:spChg>
        <pc:spChg chg="mod">
          <ac:chgData name="Ola Gofshtein" userId="2c926328-694a-47df-a812-da2ad90521dc" providerId="ADAL" clId="{B523F807-FE35-3F4B-A28E-98BD5E9430F1}" dt="2021-01-13T21:38:48.101" v="3121" actId="1076"/>
          <ac:spMkLst>
            <pc:docMk/>
            <pc:sldMk cId="2034067866" sldId="515"/>
            <ac:spMk id="14" creationId="{C550C285-58BF-4148-82DE-CE9CFE77350F}"/>
          </ac:spMkLst>
        </pc:spChg>
        <pc:spChg chg="mod">
          <ac:chgData name="Ola Gofshtein" userId="2c926328-694a-47df-a812-da2ad90521dc" providerId="ADAL" clId="{B523F807-FE35-3F4B-A28E-98BD5E9430F1}" dt="2021-01-13T21:38:48.101" v="3121" actId="1076"/>
          <ac:spMkLst>
            <pc:docMk/>
            <pc:sldMk cId="2034067866" sldId="515"/>
            <ac:spMk id="15" creationId="{9E182514-2940-1847-A0DA-307ABA324C61}"/>
          </ac:spMkLst>
        </pc:spChg>
        <pc:spChg chg="del">
          <ac:chgData name="Ola Gofshtein" userId="2c926328-694a-47df-a812-da2ad90521dc" providerId="ADAL" clId="{B523F807-FE35-3F4B-A28E-98BD5E9430F1}" dt="2021-01-13T21:33:05.731" v="3103" actId="478"/>
          <ac:spMkLst>
            <pc:docMk/>
            <pc:sldMk cId="2034067866" sldId="515"/>
            <ac:spMk id="16" creationId="{0CEBA0F8-AAE8-F441-844D-21C788D56FFF}"/>
          </ac:spMkLst>
        </pc:spChg>
        <pc:spChg chg="del">
          <ac:chgData name="Ola Gofshtein" userId="2c926328-694a-47df-a812-da2ad90521dc" providerId="ADAL" clId="{B523F807-FE35-3F4B-A28E-98BD5E9430F1}" dt="2021-01-13T21:33:05.731" v="3103" actId="478"/>
          <ac:spMkLst>
            <pc:docMk/>
            <pc:sldMk cId="2034067866" sldId="515"/>
            <ac:spMk id="17" creationId="{B9FA8045-7AB1-674C-8478-58C7A28E65F7}"/>
          </ac:spMkLst>
        </pc:spChg>
        <pc:spChg chg="add mod">
          <ac:chgData name="Ola Gofshtein" userId="2c926328-694a-47df-a812-da2ad90521dc" providerId="ADAL" clId="{B523F807-FE35-3F4B-A28E-98BD5E9430F1}" dt="2021-01-13T21:45:01.544" v="3172" actId="2711"/>
          <ac:spMkLst>
            <pc:docMk/>
            <pc:sldMk cId="2034067866" sldId="515"/>
            <ac:spMk id="18" creationId="{93E35683-F499-664C-9DE6-4D6D5AD141D0}"/>
          </ac:spMkLst>
        </pc:spChg>
        <pc:spChg chg="del">
          <ac:chgData name="Ola Gofshtein" userId="2c926328-694a-47df-a812-da2ad90521dc" providerId="ADAL" clId="{B523F807-FE35-3F4B-A28E-98BD5E9430F1}" dt="2021-01-13T21:33:05.731" v="3103" actId="478"/>
          <ac:spMkLst>
            <pc:docMk/>
            <pc:sldMk cId="2034067866" sldId="515"/>
            <ac:spMk id="19" creationId="{08EF8BCB-226B-6746-A8B0-0827E0FF35C9}"/>
          </ac:spMkLst>
        </pc:spChg>
        <pc:spChg chg="del">
          <ac:chgData name="Ola Gofshtein" userId="2c926328-694a-47df-a812-da2ad90521dc" providerId="ADAL" clId="{B523F807-FE35-3F4B-A28E-98BD5E9430F1}" dt="2021-01-13T21:33:05.731" v="3103" actId="478"/>
          <ac:spMkLst>
            <pc:docMk/>
            <pc:sldMk cId="2034067866" sldId="515"/>
            <ac:spMk id="20" creationId="{9D07AF8E-1DEA-114E-878D-2EAEBEF01D29}"/>
          </ac:spMkLst>
        </pc:spChg>
        <pc:spChg chg="add mod">
          <ac:chgData name="Ola Gofshtein" userId="2c926328-694a-47df-a812-da2ad90521dc" providerId="ADAL" clId="{B523F807-FE35-3F4B-A28E-98BD5E9430F1}" dt="2021-01-13T21:45:09.301" v="3173" actId="14100"/>
          <ac:spMkLst>
            <pc:docMk/>
            <pc:sldMk cId="2034067866" sldId="515"/>
            <ac:spMk id="21" creationId="{A611B420-7F4D-FE4B-A705-D6C00A0A61EC}"/>
          </ac:spMkLst>
        </pc:spChg>
        <pc:spChg chg="del">
          <ac:chgData name="Ola Gofshtein" userId="2c926328-694a-47df-a812-da2ad90521dc" providerId="ADAL" clId="{B523F807-FE35-3F4B-A28E-98BD5E9430F1}" dt="2021-01-13T21:33:05.731" v="3103" actId="478"/>
          <ac:spMkLst>
            <pc:docMk/>
            <pc:sldMk cId="2034067866" sldId="515"/>
            <ac:spMk id="22" creationId="{2C66578B-E229-324F-A5A5-3D0AE2229200}"/>
          </ac:spMkLst>
        </pc:spChg>
        <pc:spChg chg="del">
          <ac:chgData name="Ola Gofshtein" userId="2c926328-694a-47df-a812-da2ad90521dc" providerId="ADAL" clId="{B523F807-FE35-3F4B-A28E-98BD5E9430F1}" dt="2021-01-13T21:33:05.731" v="3103" actId="478"/>
          <ac:spMkLst>
            <pc:docMk/>
            <pc:sldMk cId="2034067866" sldId="515"/>
            <ac:spMk id="23" creationId="{D23F985B-D423-7144-A475-A149D0CE4EBA}"/>
          </ac:spMkLst>
        </pc:spChg>
        <pc:grpChg chg="mod">
          <ac:chgData name="Ola Gofshtein" userId="2c926328-694a-47df-a812-da2ad90521dc" providerId="ADAL" clId="{B523F807-FE35-3F4B-A28E-98BD5E9430F1}" dt="2021-01-13T21:33:39.102" v="3104"/>
          <ac:grpSpMkLst>
            <pc:docMk/>
            <pc:sldMk cId="2034067866" sldId="515"/>
            <ac:grpSpMk id="2" creationId="{0404EF43-2115-FF4A-990E-64396B4846A5}"/>
          </ac:grpSpMkLst>
        </pc:grpChg>
        <pc:grpChg chg="mod">
          <ac:chgData name="Ola Gofshtein" userId="2c926328-694a-47df-a812-da2ad90521dc" providerId="ADAL" clId="{B523F807-FE35-3F4B-A28E-98BD5E9430F1}" dt="2021-01-13T21:38:43.938" v="3120" actId="1076"/>
          <ac:grpSpMkLst>
            <pc:docMk/>
            <pc:sldMk cId="2034067866" sldId="515"/>
            <ac:grpSpMk id="5" creationId="{B8F14097-F8BF-8540-AA30-0FD7EBE2E875}"/>
          </ac:grpSpMkLst>
        </pc:grpChg>
      </pc:sldChg>
      <pc:sldChg chg="del">
        <pc:chgData name="Ola Gofshtein" userId="2c926328-694a-47df-a812-da2ad90521dc" providerId="ADAL" clId="{B523F807-FE35-3F4B-A28E-98BD5E9430F1}" dt="2021-01-13T11:32:20.070" v="70" actId="2696"/>
        <pc:sldMkLst>
          <pc:docMk/>
          <pc:sldMk cId="2311423514" sldId="515"/>
        </pc:sldMkLst>
      </pc:sldChg>
      <pc:sldChg chg="addSp delSp modSp add mod setBg modClrScheme chgLayout">
        <pc:chgData name="Ola Gofshtein" userId="2c926328-694a-47df-a812-da2ad90521dc" providerId="ADAL" clId="{B523F807-FE35-3F4B-A28E-98BD5E9430F1}" dt="2021-01-14T07:05:05.130" v="3213" actId="2085"/>
        <pc:sldMkLst>
          <pc:docMk/>
          <pc:sldMk cId="389488477" sldId="516"/>
        </pc:sldMkLst>
        <pc:spChg chg="add del mod">
          <ac:chgData name="Ola Gofshtein" userId="2c926328-694a-47df-a812-da2ad90521dc" providerId="ADAL" clId="{B523F807-FE35-3F4B-A28E-98BD5E9430F1}" dt="2021-01-13T21:46:21.439" v="3179" actId="700"/>
          <ac:spMkLst>
            <pc:docMk/>
            <pc:sldMk cId="389488477" sldId="516"/>
            <ac:spMk id="6" creationId="{9EA64922-0AB4-4F44-B9DC-869C49FD45BD}"/>
          </ac:spMkLst>
        </pc:spChg>
        <pc:spChg chg="add mod">
          <ac:chgData name="Ola Gofshtein" userId="2c926328-694a-47df-a812-da2ad90521dc" providerId="ADAL" clId="{B523F807-FE35-3F4B-A28E-98BD5E9430F1}" dt="2021-01-14T07:05:05.130" v="3213" actId="2085"/>
          <ac:spMkLst>
            <pc:docMk/>
            <pc:sldMk cId="389488477" sldId="516"/>
            <ac:spMk id="7" creationId="{D1B632DF-182D-F941-B28C-851B34726E33}"/>
          </ac:spMkLst>
        </pc:spChg>
        <pc:spChg chg="del">
          <ac:chgData name="Ola Gofshtein" userId="2c926328-694a-47df-a812-da2ad90521dc" providerId="ADAL" clId="{B523F807-FE35-3F4B-A28E-98BD5E9430F1}" dt="2021-01-13T21:45:54.016" v="3176" actId="478"/>
          <ac:spMkLst>
            <pc:docMk/>
            <pc:sldMk cId="389488477" sldId="516"/>
            <ac:spMk id="9" creationId="{90EE2081-609B-AD4C-B412-BC87ABD2B7B6}"/>
          </ac:spMkLst>
        </pc:spChg>
        <pc:spChg chg="del">
          <ac:chgData name="Ola Gofshtein" userId="2c926328-694a-47df-a812-da2ad90521dc" providerId="ADAL" clId="{B523F807-FE35-3F4B-A28E-98BD5E9430F1}" dt="2021-01-13T21:45:54.016" v="3176" actId="478"/>
          <ac:spMkLst>
            <pc:docMk/>
            <pc:sldMk cId="389488477" sldId="516"/>
            <ac:spMk id="14" creationId="{C550C285-58BF-4148-82DE-CE9CFE77350F}"/>
          </ac:spMkLst>
        </pc:spChg>
        <pc:spChg chg="del">
          <ac:chgData name="Ola Gofshtein" userId="2c926328-694a-47df-a812-da2ad90521dc" providerId="ADAL" clId="{B523F807-FE35-3F4B-A28E-98BD5E9430F1}" dt="2021-01-13T21:45:54.016" v="3176" actId="478"/>
          <ac:spMkLst>
            <pc:docMk/>
            <pc:sldMk cId="389488477" sldId="516"/>
            <ac:spMk id="15" creationId="{9E182514-2940-1847-A0DA-307ABA324C61}"/>
          </ac:spMkLst>
        </pc:spChg>
        <pc:spChg chg="add mod">
          <ac:chgData name="Ola Gofshtein" userId="2c926328-694a-47df-a812-da2ad90521dc" providerId="ADAL" clId="{B523F807-FE35-3F4B-A28E-98BD5E9430F1}" dt="2021-01-13T21:47:40.470" v="3196" actId="20577"/>
          <ac:spMkLst>
            <pc:docMk/>
            <pc:sldMk cId="389488477" sldId="516"/>
            <ac:spMk id="16" creationId="{710390E7-7541-114F-8340-FCE55852E668}"/>
          </ac:spMkLst>
        </pc:spChg>
        <pc:spChg chg="del">
          <ac:chgData name="Ola Gofshtein" userId="2c926328-694a-47df-a812-da2ad90521dc" providerId="ADAL" clId="{B523F807-FE35-3F4B-A28E-98BD5E9430F1}" dt="2021-01-13T21:45:54.016" v="3176" actId="478"/>
          <ac:spMkLst>
            <pc:docMk/>
            <pc:sldMk cId="389488477" sldId="516"/>
            <ac:spMk id="18" creationId="{93E35683-F499-664C-9DE6-4D6D5AD141D0}"/>
          </ac:spMkLst>
        </pc:spChg>
        <pc:spChg chg="add del mod">
          <ac:chgData name="Ola Gofshtein" userId="2c926328-694a-47df-a812-da2ad90521dc" providerId="ADAL" clId="{B523F807-FE35-3F4B-A28E-98BD5E9430F1}" dt="2021-01-13T21:47:09.501" v="3182"/>
          <ac:spMkLst>
            <pc:docMk/>
            <pc:sldMk cId="389488477" sldId="516"/>
            <ac:spMk id="19" creationId="{4CFB686B-B7F8-E04A-9D0B-067A07BCE28C}"/>
          </ac:spMkLst>
        </pc:spChg>
        <pc:spChg chg="del">
          <ac:chgData name="Ola Gofshtein" userId="2c926328-694a-47df-a812-da2ad90521dc" providerId="ADAL" clId="{B523F807-FE35-3F4B-A28E-98BD5E9430F1}" dt="2021-01-13T21:45:54.016" v="3176" actId="478"/>
          <ac:spMkLst>
            <pc:docMk/>
            <pc:sldMk cId="389488477" sldId="516"/>
            <ac:spMk id="21" creationId="{A611B420-7F4D-FE4B-A705-D6C00A0A61EC}"/>
          </ac:spMkLst>
        </pc:spChg>
        <pc:spChg chg="add mod">
          <ac:chgData name="Ola Gofshtein" userId="2c926328-694a-47df-a812-da2ad90521dc" providerId="ADAL" clId="{B523F807-FE35-3F4B-A28E-98BD5E9430F1}" dt="2021-01-13T21:47:15.319" v="3183"/>
          <ac:spMkLst>
            <pc:docMk/>
            <pc:sldMk cId="389488477" sldId="516"/>
            <ac:spMk id="22" creationId="{C1563E87-25E6-5940-A661-4C73F84325B7}"/>
          </ac:spMkLst>
        </pc:spChg>
        <pc:grpChg chg="del">
          <ac:chgData name="Ola Gofshtein" userId="2c926328-694a-47df-a812-da2ad90521dc" providerId="ADAL" clId="{B523F807-FE35-3F4B-A28E-98BD5E9430F1}" dt="2021-01-13T21:45:54.016" v="3176" actId="478"/>
          <ac:grpSpMkLst>
            <pc:docMk/>
            <pc:sldMk cId="389488477" sldId="516"/>
            <ac:grpSpMk id="2" creationId="{0404EF43-2115-FF4A-990E-64396B4846A5}"/>
          </ac:grpSpMkLst>
        </pc:grpChg>
        <pc:grpChg chg="del">
          <ac:chgData name="Ola Gofshtein" userId="2c926328-694a-47df-a812-da2ad90521dc" providerId="ADAL" clId="{B523F807-FE35-3F4B-A28E-98BD5E9430F1}" dt="2021-01-13T21:45:54.016" v="3176" actId="478"/>
          <ac:grpSpMkLst>
            <pc:docMk/>
            <pc:sldMk cId="389488477" sldId="516"/>
            <ac:grpSpMk id="5" creationId="{B8F14097-F8BF-8540-AA30-0FD7EBE2E875}"/>
          </ac:grpSpMkLst>
        </pc:grpChg>
        <pc:picChg chg="add mod">
          <ac:chgData name="Ola Gofshtein" userId="2c926328-694a-47df-a812-da2ad90521dc" providerId="ADAL" clId="{B523F807-FE35-3F4B-A28E-98BD5E9430F1}" dt="2021-01-13T21:46:56.719" v="3180"/>
          <ac:picMkLst>
            <pc:docMk/>
            <pc:sldMk cId="389488477" sldId="516"/>
            <ac:picMk id="17" creationId="{B0AF96F4-BD56-1A4D-B4F9-9404CBC6B850}"/>
          </ac:picMkLst>
        </pc:picChg>
        <pc:picChg chg="add del mod">
          <ac:chgData name="Ola Gofshtein" userId="2c926328-694a-47df-a812-da2ad90521dc" providerId="ADAL" clId="{B523F807-FE35-3F4B-A28E-98BD5E9430F1}" dt="2021-01-13T21:47:09.501" v="3182"/>
          <ac:picMkLst>
            <pc:docMk/>
            <pc:sldMk cId="389488477" sldId="516"/>
            <ac:picMk id="20" creationId="{CCECCE63-C478-104F-872A-E9D4DBAC4710}"/>
          </ac:picMkLst>
        </pc:picChg>
      </pc:sldChg>
      <pc:sldChg chg="del">
        <pc:chgData name="Ola Gofshtein" userId="2c926328-694a-47df-a812-da2ad90521dc" providerId="ADAL" clId="{B523F807-FE35-3F4B-A28E-98BD5E9430F1}" dt="2021-01-13T11:32:20.070" v="70" actId="2696"/>
        <pc:sldMkLst>
          <pc:docMk/>
          <pc:sldMk cId="2874052451" sldId="516"/>
        </pc:sldMkLst>
      </pc:sldChg>
      <pc:sldChg chg="del">
        <pc:chgData name="Ola Gofshtein" userId="2c926328-694a-47df-a812-da2ad90521dc" providerId="ADAL" clId="{B523F807-FE35-3F4B-A28E-98BD5E9430F1}" dt="2021-01-13T11:32:20.070" v="70" actId="2696"/>
        <pc:sldMkLst>
          <pc:docMk/>
          <pc:sldMk cId="860538973" sldId="517"/>
        </pc:sldMkLst>
      </pc:sldChg>
      <pc:sldChg chg="addSp delSp modSp add mod ord">
        <pc:chgData name="Ola Gofshtein" userId="2c926328-694a-47df-a812-da2ad90521dc" providerId="ADAL" clId="{B523F807-FE35-3F4B-A28E-98BD5E9430F1}" dt="2021-01-14T07:50:52.931" v="4535" actId="1035"/>
        <pc:sldMkLst>
          <pc:docMk/>
          <pc:sldMk cId="1688258970" sldId="517"/>
        </pc:sldMkLst>
        <pc:spChg chg="del topLvl">
          <ac:chgData name="Ola Gofshtein" userId="2c926328-694a-47df-a812-da2ad90521dc" providerId="ADAL" clId="{B523F807-FE35-3F4B-A28E-98BD5E9430F1}" dt="2021-01-14T07:02:36.536" v="3199" actId="478"/>
          <ac:spMkLst>
            <pc:docMk/>
            <pc:sldMk cId="1688258970" sldId="517"/>
            <ac:spMk id="3" creationId="{B71FD081-937A-464C-89F2-0A87705BA349}"/>
          </ac:spMkLst>
        </pc:spChg>
        <pc:spChg chg="del mod topLvl">
          <ac:chgData name="Ola Gofshtein" userId="2c926328-694a-47df-a812-da2ad90521dc" providerId="ADAL" clId="{B523F807-FE35-3F4B-A28E-98BD5E9430F1}" dt="2021-01-14T07:07:03.953" v="3235" actId="478"/>
          <ac:spMkLst>
            <pc:docMk/>
            <pc:sldMk cId="1688258970" sldId="517"/>
            <ac:spMk id="4" creationId="{D1AF28E9-FD82-224E-B2FB-393A37157313}"/>
          </ac:spMkLst>
        </pc:spChg>
        <pc:spChg chg="mod">
          <ac:chgData name="Ola Gofshtein" userId="2c926328-694a-47df-a812-da2ad90521dc" providerId="ADAL" clId="{B523F807-FE35-3F4B-A28E-98BD5E9430F1}" dt="2021-01-14T07:49:26.507" v="4509" actId="1076"/>
          <ac:spMkLst>
            <pc:docMk/>
            <pc:sldMk cId="1688258970" sldId="517"/>
            <ac:spMk id="9" creationId="{90EE2081-609B-AD4C-B412-BC87ABD2B7B6}"/>
          </ac:spMkLst>
        </pc:spChg>
        <pc:spChg chg="mod topLvl">
          <ac:chgData name="Ola Gofshtein" userId="2c926328-694a-47df-a812-da2ad90521dc" providerId="ADAL" clId="{B523F807-FE35-3F4B-A28E-98BD5E9430F1}" dt="2021-01-14T07:50:02.951" v="4515" actId="1076"/>
          <ac:spMkLst>
            <pc:docMk/>
            <pc:sldMk cId="1688258970" sldId="517"/>
            <ac:spMk id="10" creationId="{6BCA4F72-D9E9-D349-8023-D2F3E5178373}"/>
          </ac:spMkLst>
        </pc:spChg>
        <pc:spChg chg="del topLvl">
          <ac:chgData name="Ola Gofshtein" userId="2c926328-694a-47df-a812-da2ad90521dc" providerId="ADAL" clId="{B523F807-FE35-3F4B-A28E-98BD5E9430F1}" dt="2021-01-14T07:02:38.800" v="3200" actId="478"/>
          <ac:spMkLst>
            <pc:docMk/>
            <pc:sldMk cId="1688258970" sldId="517"/>
            <ac:spMk id="11" creationId="{80202C36-C086-2B4A-84F6-EFB6BA09CE41}"/>
          </ac:spMkLst>
        </pc:spChg>
        <pc:spChg chg="add del mod">
          <ac:chgData name="Ola Gofshtein" userId="2c926328-694a-47df-a812-da2ad90521dc" providerId="ADAL" clId="{B523F807-FE35-3F4B-A28E-98BD5E9430F1}" dt="2021-01-14T07:50:33.892" v="4527"/>
          <ac:spMkLst>
            <pc:docMk/>
            <pc:sldMk cId="1688258970" sldId="517"/>
            <ac:spMk id="12" creationId="{A9E441E1-10D9-8349-BF2B-201BB6F6C8F7}"/>
          </ac:spMkLst>
        </pc:spChg>
        <pc:spChg chg="del mod">
          <ac:chgData name="Ola Gofshtein" userId="2c926328-694a-47df-a812-da2ad90521dc" providerId="ADAL" clId="{B523F807-FE35-3F4B-A28E-98BD5E9430F1}" dt="2021-01-14T07:07:03.953" v="3235" actId="478"/>
          <ac:spMkLst>
            <pc:docMk/>
            <pc:sldMk cId="1688258970" sldId="517"/>
            <ac:spMk id="14" creationId="{C550C285-58BF-4148-82DE-CE9CFE77350F}"/>
          </ac:spMkLst>
        </pc:spChg>
        <pc:spChg chg="del">
          <ac:chgData name="Ola Gofshtein" userId="2c926328-694a-47df-a812-da2ad90521dc" providerId="ADAL" clId="{B523F807-FE35-3F4B-A28E-98BD5E9430F1}" dt="2021-01-14T07:02:40.303" v="3201" actId="478"/>
          <ac:spMkLst>
            <pc:docMk/>
            <pc:sldMk cId="1688258970" sldId="517"/>
            <ac:spMk id="15" creationId="{9E182514-2940-1847-A0DA-307ABA324C61}"/>
          </ac:spMkLst>
        </pc:spChg>
        <pc:spChg chg="add mod">
          <ac:chgData name="Ola Gofshtein" userId="2c926328-694a-47df-a812-da2ad90521dc" providerId="ADAL" clId="{B523F807-FE35-3F4B-A28E-98BD5E9430F1}" dt="2021-01-14T07:50:07.089" v="4516" actId="1076"/>
          <ac:spMkLst>
            <pc:docMk/>
            <pc:sldMk cId="1688258970" sldId="517"/>
            <ac:spMk id="16" creationId="{68374D8C-EE86-B547-9FD9-CC22372C59F3}"/>
          </ac:spMkLst>
        </pc:spChg>
        <pc:spChg chg="del mod">
          <ac:chgData name="Ola Gofshtein" userId="2c926328-694a-47df-a812-da2ad90521dc" providerId="ADAL" clId="{B523F807-FE35-3F4B-A28E-98BD5E9430F1}" dt="2021-01-14T07:07:03.953" v="3235" actId="478"/>
          <ac:spMkLst>
            <pc:docMk/>
            <pc:sldMk cId="1688258970" sldId="517"/>
            <ac:spMk id="18" creationId="{93E35683-F499-664C-9DE6-4D6D5AD141D0}"/>
          </ac:spMkLst>
        </pc:spChg>
        <pc:spChg chg="add mod">
          <ac:chgData name="Ola Gofshtein" userId="2c926328-694a-47df-a812-da2ad90521dc" providerId="ADAL" clId="{B523F807-FE35-3F4B-A28E-98BD5E9430F1}" dt="2021-01-14T07:50:11.035" v="4517" actId="1076"/>
          <ac:spMkLst>
            <pc:docMk/>
            <pc:sldMk cId="1688258970" sldId="517"/>
            <ac:spMk id="19" creationId="{82821C6D-B4D3-8943-96FA-F0971FA1060A}"/>
          </ac:spMkLst>
        </pc:spChg>
        <pc:spChg chg="del">
          <ac:chgData name="Ola Gofshtein" userId="2c926328-694a-47df-a812-da2ad90521dc" providerId="ADAL" clId="{B523F807-FE35-3F4B-A28E-98BD5E9430F1}" dt="2021-01-14T07:02:41.611" v="3202" actId="478"/>
          <ac:spMkLst>
            <pc:docMk/>
            <pc:sldMk cId="1688258970" sldId="517"/>
            <ac:spMk id="21" creationId="{A611B420-7F4D-FE4B-A705-D6C00A0A61EC}"/>
          </ac:spMkLst>
        </pc:spChg>
        <pc:spChg chg="add mod">
          <ac:chgData name="Ola Gofshtein" userId="2c926328-694a-47df-a812-da2ad90521dc" providerId="ADAL" clId="{B523F807-FE35-3F4B-A28E-98BD5E9430F1}" dt="2021-01-14T07:50:14.235" v="4518" actId="1076"/>
          <ac:spMkLst>
            <pc:docMk/>
            <pc:sldMk cId="1688258970" sldId="517"/>
            <ac:spMk id="22" creationId="{3E391C2B-22CD-D242-A0F6-F0A5D8700E37}"/>
          </ac:spMkLst>
        </pc:spChg>
        <pc:spChg chg="add mod">
          <ac:chgData name="Ola Gofshtein" userId="2c926328-694a-47df-a812-da2ad90521dc" providerId="ADAL" clId="{B523F807-FE35-3F4B-A28E-98BD5E9430F1}" dt="2021-01-14T07:50:52.931" v="4535" actId="1035"/>
          <ac:spMkLst>
            <pc:docMk/>
            <pc:sldMk cId="1688258970" sldId="517"/>
            <ac:spMk id="24" creationId="{0690A15C-282E-DB42-BB8B-F0877B70B0F6}"/>
          </ac:spMkLst>
        </pc:spChg>
        <pc:grpChg chg="del">
          <ac:chgData name="Ola Gofshtein" userId="2c926328-694a-47df-a812-da2ad90521dc" providerId="ADAL" clId="{B523F807-FE35-3F4B-A28E-98BD5E9430F1}" dt="2021-01-14T07:02:36.536" v="3199" actId="478"/>
          <ac:grpSpMkLst>
            <pc:docMk/>
            <pc:sldMk cId="1688258970" sldId="517"/>
            <ac:grpSpMk id="2" creationId="{0404EF43-2115-FF4A-990E-64396B4846A5}"/>
          </ac:grpSpMkLst>
        </pc:grpChg>
        <pc:grpChg chg="del">
          <ac:chgData name="Ola Gofshtein" userId="2c926328-694a-47df-a812-da2ad90521dc" providerId="ADAL" clId="{B523F807-FE35-3F4B-A28E-98BD5E9430F1}" dt="2021-01-14T07:02:38.800" v="3200" actId="478"/>
          <ac:grpSpMkLst>
            <pc:docMk/>
            <pc:sldMk cId="1688258970" sldId="517"/>
            <ac:grpSpMk id="5" creationId="{B8F14097-F8BF-8540-AA30-0FD7EBE2E875}"/>
          </ac:grpSpMkLst>
        </pc:grpChg>
        <pc:picChg chg="add del mod">
          <ac:chgData name="Ola Gofshtein" userId="2c926328-694a-47df-a812-da2ad90521dc" providerId="ADAL" clId="{B523F807-FE35-3F4B-A28E-98BD5E9430F1}" dt="2021-01-14T07:03:35.288" v="3212" actId="478"/>
          <ac:picMkLst>
            <pc:docMk/>
            <pc:sldMk cId="1688258970" sldId="517"/>
            <ac:picMk id="7" creationId="{F7523117-553B-4F45-B6EA-9EBE1E992F93}"/>
          </ac:picMkLst>
        </pc:picChg>
        <pc:picChg chg="add mod">
          <ac:chgData name="Ola Gofshtein" userId="2c926328-694a-47df-a812-da2ad90521dc" providerId="ADAL" clId="{B523F807-FE35-3F4B-A28E-98BD5E9430F1}" dt="2021-01-14T07:49:26.507" v="4509" actId="1076"/>
          <ac:picMkLst>
            <pc:docMk/>
            <pc:sldMk cId="1688258970" sldId="517"/>
            <ac:picMk id="8" creationId="{76444FA9-6CD4-3042-AEA9-B969F369F72A}"/>
          </ac:picMkLst>
        </pc:picChg>
        <pc:picChg chg="add mod">
          <ac:chgData name="Ola Gofshtein" userId="2c926328-694a-47df-a812-da2ad90521dc" providerId="ADAL" clId="{B523F807-FE35-3F4B-A28E-98BD5E9430F1}" dt="2021-01-14T07:49:52.331" v="4513" actId="465"/>
          <ac:picMkLst>
            <pc:docMk/>
            <pc:sldMk cId="1688258970" sldId="517"/>
            <ac:picMk id="17" creationId="{9552CF4D-2C41-5945-B1A1-70CE78777281}"/>
          </ac:picMkLst>
        </pc:picChg>
        <pc:picChg chg="add mod">
          <ac:chgData name="Ola Gofshtein" userId="2c926328-694a-47df-a812-da2ad90521dc" providerId="ADAL" clId="{B523F807-FE35-3F4B-A28E-98BD5E9430F1}" dt="2021-01-14T07:49:52.331" v="4513" actId="465"/>
          <ac:picMkLst>
            <pc:docMk/>
            <pc:sldMk cId="1688258970" sldId="517"/>
            <ac:picMk id="20" creationId="{E3A60156-3309-7045-A8E1-2AE7EE6C30E6}"/>
          </ac:picMkLst>
        </pc:picChg>
        <pc:picChg chg="add mod">
          <ac:chgData name="Ola Gofshtein" userId="2c926328-694a-47df-a812-da2ad90521dc" providerId="ADAL" clId="{B523F807-FE35-3F4B-A28E-98BD5E9430F1}" dt="2021-01-14T07:49:52.331" v="4513" actId="465"/>
          <ac:picMkLst>
            <pc:docMk/>
            <pc:sldMk cId="1688258970" sldId="517"/>
            <ac:picMk id="23" creationId="{576B6B02-B486-2247-B4F2-85E3150FED75}"/>
          </ac:picMkLst>
        </pc:picChg>
        <pc:picChg chg="add mod">
          <ac:chgData name="Ola Gofshtein" userId="2c926328-694a-47df-a812-da2ad90521dc" providerId="ADAL" clId="{B523F807-FE35-3F4B-A28E-98BD5E9430F1}" dt="2021-01-14T07:50:52.931" v="4535" actId="1035"/>
          <ac:picMkLst>
            <pc:docMk/>
            <pc:sldMk cId="1688258970" sldId="517"/>
            <ac:picMk id="25" creationId="{2A996476-B2CD-FB4C-B6CA-1A86B8B6819B}"/>
          </ac:picMkLst>
        </pc:picChg>
      </pc:sldChg>
      <pc:sldChg chg="modSp add mod ord">
        <pc:chgData name="Ola Gofshtein" userId="2c926328-694a-47df-a812-da2ad90521dc" providerId="ADAL" clId="{B523F807-FE35-3F4B-A28E-98BD5E9430F1}" dt="2021-01-14T07:36:45.130" v="4206" actId="20577"/>
        <pc:sldMkLst>
          <pc:docMk/>
          <pc:sldMk cId="3690375538" sldId="518"/>
        </pc:sldMkLst>
        <pc:spChg chg="mod">
          <ac:chgData name="Ola Gofshtein" userId="2c926328-694a-47df-a812-da2ad90521dc" providerId="ADAL" clId="{B523F807-FE35-3F4B-A28E-98BD5E9430F1}" dt="2021-01-14T07:35:20.399" v="4116" actId="20577"/>
          <ac:spMkLst>
            <pc:docMk/>
            <pc:sldMk cId="3690375538" sldId="518"/>
            <ac:spMk id="3" creationId="{22F65B80-CEF9-FB49-87A0-338440CC5B0D}"/>
          </ac:spMkLst>
        </pc:spChg>
        <pc:spChg chg="mod">
          <ac:chgData name="Ola Gofshtein" userId="2c926328-694a-47df-a812-da2ad90521dc" providerId="ADAL" clId="{B523F807-FE35-3F4B-A28E-98BD5E9430F1}" dt="2021-01-14T07:36:22.365" v="4152" actId="20577"/>
          <ac:spMkLst>
            <pc:docMk/>
            <pc:sldMk cId="3690375538" sldId="518"/>
            <ac:spMk id="9" creationId="{21A1AC74-9FA4-FC4D-9744-4CA5240FEFAA}"/>
          </ac:spMkLst>
        </pc:spChg>
        <pc:spChg chg="mod">
          <ac:chgData name="Ola Gofshtein" userId="2c926328-694a-47df-a812-da2ad90521dc" providerId="ADAL" clId="{B523F807-FE35-3F4B-A28E-98BD5E9430F1}" dt="2021-01-14T07:36:06.833" v="4124"/>
          <ac:spMkLst>
            <pc:docMk/>
            <pc:sldMk cId="3690375538" sldId="518"/>
            <ac:spMk id="13" creationId="{6499574D-707D-9A46-8141-EE22CE2B339C}"/>
          </ac:spMkLst>
        </pc:spChg>
        <pc:spChg chg="mod">
          <ac:chgData name="Ola Gofshtein" userId="2c926328-694a-47df-a812-da2ad90521dc" providerId="ADAL" clId="{B523F807-FE35-3F4B-A28E-98BD5E9430F1}" dt="2021-01-14T07:36:45.130" v="4206" actId="20577"/>
          <ac:spMkLst>
            <pc:docMk/>
            <pc:sldMk cId="3690375538" sldId="518"/>
            <ac:spMk id="14" creationId="{28008CEE-1589-304B-A88B-49E012383BF8}"/>
          </ac:spMkLst>
        </pc:spChg>
      </pc:sldChg>
      <pc:sldChg chg="addSp delSp modSp add mod ord">
        <pc:chgData name="Ola Gofshtein" userId="2c926328-694a-47df-a812-da2ad90521dc" providerId="ADAL" clId="{B523F807-FE35-3F4B-A28E-98BD5E9430F1}" dt="2021-01-14T07:37:54.203" v="4220" actId="167"/>
        <pc:sldMkLst>
          <pc:docMk/>
          <pc:sldMk cId="3220780959" sldId="519"/>
        </pc:sldMkLst>
        <pc:spChg chg="mod">
          <ac:chgData name="Ola Gofshtein" userId="2c926328-694a-47df-a812-da2ad90521dc" providerId="ADAL" clId="{B523F807-FE35-3F4B-A28E-98BD5E9430F1}" dt="2021-01-14T07:37:50.982" v="4219" actId="167"/>
          <ac:spMkLst>
            <pc:docMk/>
            <pc:sldMk cId="3220780959" sldId="519"/>
            <ac:spMk id="7" creationId="{8223B5A3-0280-6443-80E6-62D9B82040F8}"/>
          </ac:spMkLst>
        </pc:spChg>
        <pc:spChg chg="mod">
          <ac:chgData name="Ola Gofshtein" userId="2c926328-694a-47df-a812-da2ad90521dc" providerId="ADAL" clId="{B523F807-FE35-3F4B-A28E-98BD5E9430F1}" dt="2021-01-14T07:37:50.982" v="4219" actId="167"/>
          <ac:spMkLst>
            <pc:docMk/>
            <pc:sldMk cId="3220780959" sldId="519"/>
            <ac:spMk id="44" creationId="{867175B4-0600-BC44-85DA-1AE75D66C48F}"/>
          </ac:spMkLst>
        </pc:spChg>
        <pc:grpChg chg="mod">
          <ac:chgData name="Ola Gofshtein" userId="2c926328-694a-47df-a812-da2ad90521dc" providerId="ADAL" clId="{B523F807-FE35-3F4B-A28E-98BD5E9430F1}" dt="2021-01-14T07:37:54.203" v="4220" actId="167"/>
          <ac:grpSpMkLst>
            <pc:docMk/>
            <pc:sldMk cId="3220780959" sldId="519"/>
            <ac:grpSpMk id="14" creationId="{501C2225-886C-EA4D-AAE1-E2EA11BBCD64}"/>
          </ac:grpSpMkLst>
        </pc:grpChg>
        <pc:picChg chg="del">
          <ac:chgData name="Ola Gofshtein" userId="2c926328-694a-47df-a812-da2ad90521dc" providerId="ADAL" clId="{B523F807-FE35-3F4B-A28E-98BD5E9430F1}" dt="2021-01-14T07:37:18.445" v="4211" actId="478"/>
          <ac:picMkLst>
            <pc:docMk/>
            <pc:sldMk cId="3220780959" sldId="519"/>
            <ac:picMk id="3" creationId="{BD137C60-17C5-1540-84F6-72D123C2AD7F}"/>
          </ac:picMkLst>
        </pc:picChg>
        <pc:picChg chg="add mod modCrop">
          <ac:chgData name="Ola Gofshtein" userId="2c926328-694a-47df-a812-da2ad90521dc" providerId="ADAL" clId="{B523F807-FE35-3F4B-A28E-98BD5E9430F1}" dt="2021-01-14T07:37:50.982" v="4219" actId="167"/>
          <ac:picMkLst>
            <pc:docMk/>
            <pc:sldMk cId="3220780959" sldId="519"/>
            <ac:picMk id="4" creationId="{84A5AA44-1FE7-884F-AB58-D9FA76CB9B2D}"/>
          </ac:picMkLst>
        </pc:picChg>
      </pc:sldChg>
      <pc:sldChg chg="del">
        <pc:chgData name="Ola Gofshtein" userId="2c926328-694a-47df-a812-da2ad90521dc" providerId="ADAL" clId="{B523F807-FE35-3F4B-A28E-98BD5E9430F1}" dt="2021-01-13T11:32:20.070" v="70" actId="2696"/>
        <pc:sldMkLst>
          <pc:docMk/>
          <pc:sldMk cId="4294016730" sldId="519"/>
        </pc:sldMkLst>
      </pc:sldChg>
      <pc:sldChg chg="addSp delSp modSp add mod ord">
        <pc:chgData name="Ola Gofshtein" userId="2c926328-694a-47df-a812-da2ad90521dc" providerId="ADAL" clId="{B523F807-FE35-3F4B-A28E-98BD5E9430F1}" dt="2021-01-14T07:42:21.667" v="4257" actId="20578"/>
        <pc:sldMkLst>
          <pc:docMk/>
          <pc:sldMk cId="2190658798" sldId="520"/>
        </pc:sldMkLst>
        <pc:picChg chg="add mod">
          <ac:chgData name="Ola Gofshtein" userId="2c926328-694a-47df-a812-da2ad90521dc" providerId="ADAL" clId="{B523F807-FE35-3F4B-A28E-98BD5E9430F1}" dt="2021-01-14T07:38:51.997" v="4227" actId="1076"/>
          <ac:picMkLst>
            <pc:docMk/>
            <pc:sldMk cId="2190658798" sldId="520"/>
            <ac:picMk id="3" creationId="{74DBCC03-3EA6-E54A-A57A-C9244EBBB687}"/>
          </ac:picMkLst>
        </pc:picChg>
        <pc:picChg chg="del">
          <ac:chgData name="Ola Gofshtein" userId="2c926328-694a-47df-a812-da2ad90521dc" providerId="ADAL" clId="{B523F807-FE35-3F4B-A28E-98BD5E9430F1}" dt="2021-01-14T07:38:11.458" v="4223" actId="478"/>
          <ac:picMkLst>
            <pc:docMk/>
            <pc:sldMk cId="2190658798" sldId="520"/>
            <ac:picMk id="5" creationId="{5D4963A1-891A-8C4C-83CF-94D5A47CCA38}"/>
          </ac:picMkLst>
        </pc:picChg>
      </pc:sldChg>
      <pc:sldChg chg="addSp delSp modSp add mod">
        <pc:chgData name="Ola Gofshtein" userId="2c926328-694a-47df-a812-da2ad90521dc" providerId="ADAL" clId="{B523F807-FE35-3F4B-A28E-98BD5E9430F1}" dt="2021-01-14T07:41:23.271" v="4253" actId="732"/>
        <pc:sldMkLst>
          <pc:docMk/>
          <pc:sldMk cId="3316308119" sldId="521"/>
        </pc:sldMkLst>
        <pc:spChg chg="del">
          <ac:chgData name="Ola Gofshtein" userId="2c926328-694a-47df-a812-da2ad90521dc" providerId="ADAL" clId="{B523F807-FE35-3F4B-A28E-98BD5E9430F1}" dt="2021-01-14T07:39:36.511" v="4230" actId="478"/>
          <ac:spMkLst>
            <pc:docMk/>
            <pc:sldMk cId="3316308119" sldId="521"/>
            <ac:spMk id="8" creationId="{74123C7A-9AF0-DD4C-B091-2EACDCC12C4B}"/>
          </ac:spMkLst>
        </pc:spChg>
        <pc:picChg chg="del">
          <ac:chgData name="Ola Gofshtein" userId="2c926328-694a-47df-a812-da2ad90521dc" providerId="ADAL" clId="{B523F807-FE35-3F4B-A28E-98BD5E9430F1}" dt="2021-01-14T07:39:34.697" v="4229" actId="478"/>
          <ac:picMkLst>
            <pc:docMk/>
            <pc:sldMk cId="3316308119" sldId="521"/>
            <ac:picMk id="3" creationId="{74DBCC03-3EA6-E54A-A57A-C9244EBBB687}"/>
          </ac:picMkLst>
        </pc:picChg>
        <pc:picChg chg="add mod">
          <ac:chgData name="Ola Gofshtein" userId="2c926328-694a-47df-a812-da2ad90521dc" providerId="ADAL" clId="{B523F807-FE35-3F4B-A28E-98BD5E9430F1}" dt="2021-01-14T07:40:19.099" v="4235" actId="14100"/>
          <ac:picMkLst>
            <pc:docMk/>
            <pc:sldMk cId="3316308119" sldId="521"/>
            <ac:picMk id="4" creationId="{5BA86C3F-54F9-1445-9FF9-981C575AD938}"/>
          </ac:picMkLst>
        </pc:picChg>
        <pc:picChg chg="add mod modCrop">
          <ac:chgData name="Ola Gofshtein" userId="2c926328-694a-47df-a812-da2ad90521dc" providerId="ADAL" clId="{B523F807-FE35-3F4B-A28E-98BD5E9430F1}" dt="2021-01-14T07:41:23.271" v="4253" actId="732"/>
          <ac:picMkLst>
            <pc:docMk/>
            <pc:sldMk cId="3316308119" sldId="521"/>
            <ac:picMk id="6" creationId="{5C490C0C-FEEA-DF49-BDDC-9976DCE14194}"/>
          </ac:picMkLst>
        </pc:picChg>
      </pc:sldChg>
      <pc:sldChg chg="addSp delSp modSp add mod ord">
        <pc:chgData name="Ola Gofshtein" userId="2c926328-694a-47df-a812-da2ad90521dc" providerId="ADAL" clId="{B523F807-FE35-3F4B-A28E-98BD5E9430F1}" dt="2021-01-14T07:45:39.168" v="4283" actId="2711"/>
        <pc:sldMkLst>
          <pc:docMk/>
          <pc:sldMk cId="1162636621" sldId="522"/>
        </pc:sldMkLst>
        <pc:spChg chg="mod">
          <ac:chgData name="Ola Gofshtein" userId="2c926328-694a-47df-a812-da2ad90521dc" providerId="ADAL" clId="{B523F807-FE35-3F4B-A28E-98BD5E9430F1}" dt="2021-01-14T07:43:50.948" v="4260" actId="14100"/>
          <ac:spMkLst>
            <pc:docMk/>
            <pc:sldMk cId="1162636621" sldId="522"/>
            <ac:spMk id="3" creationId="{B71FD081-937A-464C-89F2-0A87705BA349}"/>
          </ac:spMkLst>
        </pc:spChg>
        <pc:spChg chg="mod">
          <ac:chgData name="Ola Gofshtein" userId="2c926328-694a-47df-a812-da2ad90521dc" providerId="ADAL" clId="{B523F807-FE35-3F4B-A28E-98BD5E9430F1}" dt="2021-01-14T07:43:57.289" v="4261" actId="2711"/>
          <ac:spMkLst>
            <pc:docMk/>
            <pc:sldMk cId="1162636621" sldId="522"/>
            <ac:spMk id="4" creationId="{D1AF28E9-FD82-224E-B2FB-393A37157313}"/>
          </ac:spMkLst>
        </pc:spChg>
        <pc:spChg chg="add del mod">
          <ac:chgData name="Ola Gofshtein" userId="2c926328-694a-47df-a812-da2ad90521dc" providerId="ADAL" clId="{B523F807-FE35-3F4B-A28E-98BD5E9430F1}" dt="2021-01-14T07:45:30.771" v="4281"/>
          <ac:spMkLst>
            <pc:docMk/>
            <pc:sldMk cId="1162636621" sldId="522"/>
            <ac:spMk id="6" creationId="{05641CA9-F156-D24E-A92A-6BAC5FBB9C32}"/>
          </ac:spMkLst>
        </pc:spChg>
        <pc:spChg chg="mod">
          <ac:chgData name="Ola Gofshtein" userId="2c926328-694a-47df-a812-da2ad90521dc" providerId="ADAL" clId="{B523F807-FE35-3F4B-A28E-98BD5E9430F1}" dt="2021-01-14T07:44:54.696" v="4273" actId="1076"/>
          <ac:spMkLst>
            <pc:docMk/>
            <pc:sldMk cId="1162636621" sldId="522"/>
            <ac:spMk id="10" creationId="{6BCA4F72-D9E9-D349-8023-D2F3E5178373}"/>
          </ac:spMkLst>
        </pc:spChg>
        <pc:spChg chg="mod">
          <ac:chgData name="Ola Gofshtein" userId="2c926328-694a-47df-a812-da2ad90521dc" providerId="ADAL" clId="{B523F807-FE35-3F4B-A28E-98BD5E9430F1}" dt="2021-01-14T07:44:51.107" v="4271" actId="14100"/>
          <ac:spMkLst>
            <pc:docMk/>
            <pc:sldMk cId="1162636621" sldId="522"/>
            <ac:spMk id="11" creationId="{80202C36-C086-2B4A-84F6-EFB6BA09CE41}"/>
          </ac:spMkLst>
        </pc:spChg>
        <pc:spChg chg="del mod">
          <ac:chgData name="Ola Gofshtein" userId="2c926328-694a-47df-a812-da2ad90521dc" providerId="ADAL" clId="{B523F807-FE35-3F4B-A28E-98BD5E9430F1}" dt="2021-01-14T07:44:32.429" v="4263" actId="478"/>
          <ac:spMkLst>
            <pc:docMk/>
            <pc:sldMk cId="1162636621" sldId="522"/>
            <ac:spMk id="14" creationId="{C550C285-58BF-4148-82DE-CE9CFE77350F}"/>
          </ac:spMkLst>
        </pc:spChg>
        <pc:spChg chg="del mod">
          <ac:chgData name="Ola Gofshtein" userId="2c926328-694a-47df-a812-da2ad90521dc" providerId="ADAL" clId="{B523F807-FE35-3F4B-A28E-98BD5E9430F1}" dt="2021-01-14T07:44:33.487" v="4264" actId="478"/>
          <ac:spMkLst>
            <pc:docMk/>
            <pc:sldMk cId="1162636621" sldId="522"/>
            <ac:spMk id="15" creationId="{9E182514-2940-1847-A0DA-307ABA324C61}"/>
          </ac:spMkLst>
        </pc:spChg>
        <pc:spChg chg="del mod">
          <ac:chgData name="Ola Gofshtein" userId="2c926328-694a-47df-a812-da2ad90521dc" providerId="ADAL" clId="{B523F807-FE35-3F4B-A28E-98BD5E9430F1}" dt="2021-01-14T07:44:37.090" v="4267" actId="478"/>
          <ac:spMkLst>
            <pc:docMk/>
            <pc:sldMk cId="1162636621" sldId="522"/>
            <ac:spMk id="16" creationId="{0CEBA0F8-AAE8-F441-844D-21C788D56FFF}"/>
          </ac:spMkLst>
        </pc:spChg>
        <pc:spChg chg="del mod">
          <ac:chgData name="Ola Gofshtein" userId="2c926328-694a-47df-a812-da2ad90521dc" providerId="ADAL" clId="{B523F807-FE35-3F4B-A28E-98BD5E9430F1}" dt="2021-01-14T07:44:34.540" v="4265" actId="478"/>
          <ac:spMkLst>
            <pc:docMk/>
            <pc:sldMk cId="1162636621" sldId="522"/>
            <ac:spMk id="17" creationId="{B9FA8045-7AB1-674C-8478-58C7A28E65F7}"/>
          </ac:spMkLst>
        </pc:spChg>
        <pc:spChg chg="mod">
          <ac:chgData name="Ola Gofshtein" userId="2c926328-694a-47df-a812-da2ad90521dc" providerId="ADAL" clId="{B523F807-FE35-3F4B-A28E-98BD5E9430F1}" dt="2021-01-14T07:45:39.168" v="4283" actId="2711"/>
          <ac:spMkLst>
            <pc:docMk/>
            <pc:sldMk cId="1162636621" sldId="522"/>
            <ac:spMk id="19" creationId="{08EF8BCB-226B-6746-A8B0-0827E0FF35C9}"/>
          </ac:spMkLst>
        </pc:spChg>
        <pc:spChg chg="mod">
          <ac:chgData name="Ola Gofshtein" userId="2c926328-694a-47df-a812-da2ad90521dc" providerId="ADAL" clId="{B523F807-FE35-3F4B-A28E-98BD5E9430F1}" dt="2021-01-14T07:45:33.373" v="4282" actId="1076"/>
          <ac:spMkLst>
            <pc:docMk/>
            <pc:sldMk cId="1162636621" sldId="522"/>
            <ac:spMk id="20" creationId="{9D07AF8E-1DEA-114E-878D-2EAEBEF01D29}"/>
          </ac:spMkLst>
        </pc:spChg>
        <pc:spChg chg="del mod">
          <ac:chgData name="Ola Gofshtein" userId="2c926328-694a-47df-a812-da2ad90521dc" providerId="ADAL" clId="{B523F807-FE35-3F4B-A28E-98BD5E9430F1}" dt="2021-01-14T07:45:30.196" v="4279" actId="478"/>
          <ac:spMkLst>
            <pc:docMk/>
            <pc:sldMk cId="1162636621" sldId="522"/>
            <ac:spMk id="22" creationId="{2C66578B-E229-324F-A5A5-3D0AE2229200}"/>
          </ac:spMkLst>
        </pc:spChg>
        <pc:spChg chg="del mod">
          <ac:chgData name="Ola Gofshtein" userId="2c926328-694a-47df-a812-da2ad90521dc" providerId="ADAL" clId="{B523F807-FE35-3F4B-A28E-98BD5E9430F1}" dt="2021-01-14T07:45:30.196" v="4279" actId="478"/>
          <ac:spMkLst>
            <pc:docMk/>
            <pc:sldMk cId="1162636621" sldId="522"/>
            <ac:spMk id="23" creationId="{D23F985B-D423-7144-A475-A149D0CE4EBA}"/>
          </ac:spMkLst>
        </pc:spChg>
        <pc:grpChg chg="mod">
          <ac:chgData name="Ola Gofshtein" userId="2c926328-694a-47df-a812-da2ad90521dc" providerId="ADAL" clId="{B523F807-FE35-3F4B-A28E-98BD5E9430F1}" dt="2021-01-14T07:43:38.647" v="4258"/>
          <ac:grpSpMkLst>
            <pc:docMk/>
            <pc:sldMk cId="1162636621" sldId="522"/>
            <ac:grpSpMk id="2" creationId="{0404EF43-2115-FF4A-990E-64396B4846A5}"/>
          </ac:grpSpMkLst>
        </pc:grpChg>
        <pc:grpChg chg="mod">
          <ac:chgData name="Ola Gofshtein" userId="2c926328-694a-47df-a812-da2ad90521dc" providerId="ADAL" clId="{B523F807-FE35-3F4B-A28E-98BD5E9430F1}" dt="2021-01-14T07:44:59.085" v="4274" actId="1076"/>
          <ac:grpSpMkLst>
            <pc:docMk/>
            <pc:sldMk cId="1162636621" sldId="522"/>
            <ac:grpSpMk id="5" creationId="{B8F14097-F8BF-8540-AA30-0FD7EBE2E875}"/>
          </ac:grpSpMkLst>
        </pc:grpChg>
      </pc:sldChg>
      <pc:sldChg chg="del">
        <pc:chgData name="Ola Gofshtein" userId="2c926328-694a-47df-a812-da2ad90521dc" providerId="ADAL" clId="{B523F807-FE35-3F4B-A28E-98BD5E9430F1}" dt="2021-01-13T11:32:20.070" v="70" actId="2696"/>
        <pc:sldMkLst>
          <pc:docMk/>
          <pc:sldMk cId="2906998881" sldId="527"/>
        </pc:sldMkLst>
      </pc:sldChg>
      <pc:sldChg chg="del">
        <pc:chgData name="Ola Gofshtein" userId="2c926328-694a-47df-a812-da2ad90521dc" providerId="ADAL" clId="{B523F807-FE35-3F4B-A28E-98BD5E9430F1}" dt="2021-01-13T11:32:20.070" v="70" actId="2696"/>
        <pc:sldMkLst>
          <pc:docMk/>
          <pc:sldMk cId="1212175734" sldId="530"/>
        </pc:sldMkLst>
      </pc:sldChg>
      <pc:sldChg chg="del">
        <pc:chgData name="Ola Gofshtein" userId="2c926328-694a-47df-a812-da2ad90521dc" providerId="ADAL" clId="{B523F807-FE35-3F4B-A28E-98BD5E9430F1}" dt="2021-01-13T11:32:20.070" v="70" actId="2696"/>
        <pc:sldMkLst>
          <pc:docMk/>
          <pc:sldMk cId="2251204453" sldId="534"/>
        </pc:sldMkLst>
      </pc:sldChg>
      <pc:sldChg chg="del">
        <pc:chgData name="Ola Gofshtein" userId="2c926328-694a-47df-a812-da2ad90521dc" providerId="ADAL" clId="{B523F807-FE35-3F4B-A28E-98BD5E9430F1}" dt="2021-01-13T11:32:20.070" v="70" actId="2696"/>
        <pc:sldMkLst>
          <pc:docMk/>
          <pc:sldMk cId="410042111" sldId="535"/>
        </pc:sldMkLst>
      </pc:sldChg>
      <pc:sldChg chg="del">
        <pc:chgData name="Ola Gofshtein" userId="2c926328-694a-47df-a812-da2ad90521dc" providerId="ADAL" clId="{B523F807-FE35-3F4B-A28E-98BD5E9430F1}" dt="2021-01-13T11:32:20.070" v="70" actId="2696"/>
        <pc:sldMkLst>
          <pc:docMk/>
          <pc:sldMk cId="1270769924" sldId="536"/>
        </pc:sldMkLst>
      </pc:sldChg>
      <pc:sldChg chg="del">
        <pc:chgData name="Ola Gofshtein" userId="2c926328-694a-47df-a812-da2ad90521dc" providerId="ADAL" clId="{B523F807-FE35-3F4B-A28E-98BD5E9430F1}" dt="2021-01-13T11:32:20.070" v="70" actId="2696"/>
        <pc:sldMkLst>
          <pc:docMk/>
          <pc:sldMk cId="2600052862" sldId="537"/>
        </pc:sldMkLst>
      </pc:sldChg>
      <pc:sldChg chg="del">
        <pc:chgData name="Ola Gofshtein" userId="2c926328-694a-47df-a812-da2ad90521dc" providerId="ADAL" clId="{B523F807-FE35-3F4B-A28E-98BD5E9430F1}" dt="2021-01-13T11:32:20.070" v="70" actId="2696"/>
        <pc:sldMkLst>
          <pc:docMk/>
          <pc:sldMk cId="3527727259" sldId="547"/>
        </pc:sldMkLst>
      </pc:sldChg>
      <pc:sldChg chg="del">
        <pc:chgData name="Ola Gofshtein" userId="2c926328-694a-47df-a812-da2ad90521dc" providerId="ADAL" clId="{B523F807-FE35-3F4B-A28E-98BD5E9430F1}" dt="2021-01-13T11:32:20.070" v="70" actId="2696"/>
        <pc:sldMkLst>
          <pc:docMk/>
          <pc:sldMk cId="792175368" sldId="548"/>
        </pc:sldMkLst>
      </pc:sldChg>
      <pc:sldChg chg="del">
        <pc:chgData name="Ola Gofshtein" userId="2c926328-694a-47df-a812-da2ad90521dc" providerId="ADAL" clId="{B523F807-FE35-3F4B-A28E-98BD5E9430F1}" dt="2021-01-13T11:32:20.070" v="70" actId="2696"/>
        <pc:sldMkLst>
          <pc:docMk/>
          <pc:sldMk cId="3400204668" sldId="549"/>
        </pc:sldMkLst>
      </pc:sldChg>
      <pc:sldChg chg="del">
        <pc:chgData name="Ola Gofshtein" userId="2c926328-694a-47df-a812-da2ad90521dc" providerId="ADAL" clId="{B523F807-FE35-3F4B-A28E-98BD5E9430F1}" dt="2021-01-13T11:32:20.070" v="70" actId="2696"/>
        <pc:sldMkLst>
          <pc:docMk/>
          <pc:sldMk cId="1331058997" sldId="550"/>
        </pc:sldMkLst>
      </pc:sldChg>
      <pc:sldChg chg="del">
        <pc:chgData name="Ola Gofshtein" userId="2c926328-694a-47df-a812-da2ad90521dc" providerId="ADAL" clId="{B523F807-FE35-3F4B-A28E-98BD5E9430F1}" dt="2021-01-13T11:32:20.070" v="70" actId="2696"/>
        <pc:sldMkLst>
          <pc:docMk/>
          <pc:sldMk cId="1273002648" sldId="551"/>
        </pc:sldMkLst>
      </pc:sldChg>
      <pc:sldChg chg="del">
        <pc:chgData name="Ola Gofshtein" userId="2c926328-694a-47df-a812-da2ad90521dc" providerId="ADAL" clId="{B523F807-FE35-3F4B-A28E-98BD5E9430F1}" dt="2021-01-13T11:32:20.070" v="70" actId="2696"/>
        <pc:sldMkLst>
          <pc:docMk/>
          <pc:sldMk cId="3420089948" sldId="552"/>
        </pc:sldMkLst>
      </pc:sldChg>
      <pc:sldChg chg="del">
        <pc:chgData name="Ola Gofshtein" userId="2c926328-694a-47df-a812-da2ad90521dc" providerId="ADAL" clId="{B523F807-FE35-3F4B-A28E-98BD5E9430F1}" dt="2021-01-13T11:32:20.070" v="70" actId="2696"/>
        <pc:sldMkLst>
          <pc:docMk/>
          <pc:sldMk cId="1924588104" sldId="553"/>
        </pc:sldMkLst>
      </pc:sldChg>
      <pc:sldChg chg="del">
        <pc:chgData name="Ola Gofshtein" userId="2c926328-694a-47df-a812-da2ad90521dc" providerId="ADAL" clId="{B523F807-FE35-3F4B-A28E-98BD5E9430F1}" dt="2021-01-13T11:32:20.070" v="70" actId="2696"/>
        <pc:sldMkLst>
          <pc:docMk/>
          <pc:sldMk cId="1438160982" sldId="554"/>
        </pc:sldMkLst>
      </pc:sldChg>
      <pc:sldChg chg="del">
        <pc:chgData name="Ola Gofshtein" userId="2c926328-694a-47df-a812-da2ad90521dc" providerId="ADAL" clId="{B523F807-FE35-3F4B-A28E-98BD5E9430F1}" dt="2021-01-13T11:32:20.070" v="70" actId="2696"/>
        <pc:sldMkLst>
          <pc:docMk/>
          <pc:sldMk cId="2087214135" sldId="555"/>
        </pc:sldMkLst>
      </pc:sldChg>
      <pc:sldChg chg="del">
        <pc:chgData name="Ola Gofshtein" userId="2c926328-694a-47df-a812-da2ad90521dc" providerId="ADAL" clId="{B523F807-FE35-3F4B-A28E-98BD5E9430F1}" dt="2021-01-13T11:32:20.070" v="70" actId="2696"/>
        <pc:sldMkLst>
          <pc:docMk/>
          <pc:sldMk cId="3649087264" sldId="556"/>
        </pc:sldMkLst>
      </pc:sldChg>
    </pc:docChg>
  </pc:docChgLst>
  <pc:docChgLst>
    <pc:chgData name="Ola Gofshtein" userId="2c926328-694a-47df-a812-da2ad90521dc" providerId="ADAL" clId="{2130B153-DDD5-394C-9174-7449AD4EBDE9}"/>
    <pc:docChg chg="undo custSel addSld modSld sldOrd">
      <pc:chgData name="Ola Gofshtein" userId="2c926328-694a-47df-a812-da2ad90521dc" providerId="ADAL" clId="{2130B153-DDD5-394C-9174-7449AD4EBDE9}" dt="2021-01-14T13:26:19.446" v="1365" actId="20577"/>
      <pc:docMkLst>
        <pc:docMk/>
      </pc:docMkLst>
      <pc:sldChg chg="modSp mod delCm">
        <pc:chgData name="Ola Gofshtein" userId="2c926328-694a-47df-a812-da2ad90521dc" providerId="ADAL" clId="{2130B153-DDD5-394C-9174-7449AD4EBDE9}" dt="2021-01-14T09:54:08.623" v="7" actId="1592"/>
        <pc:sldMkLst>
          <pc:docMk/>
          <pc:sldMk cId="3016003465" sldId="409"/>
        </pc:sldMkLst>
        <pc:spChg chg="mod">
          <ac:chgData name="Ola Gofshtein" userId="2c926328-694a-47df-a812-da2ad90521dc" providerId="ADAL" clId="{2130B153-DDD5-394C-9174-7449AD4EBDE9}" dt="2021-01-14T09:50:59.890" v="0" actId="20577"/>
          <ac:spMkLst>
            <pc:docMk/>
            <pc:sldMk cId="3016003465" sldId="409"/>
            <ac:spMk id="3" creationId="{22F65B80-CEF9-FB49-87A0-338440CC5B0D}"/>
          </ac:spMkLst>
        </pc:spChg>
      </pc:sldChg>
      <pc:sldChg chg="addSp delSp modSp mod">
        <pc:chgData name="Ola Gofshtein" userId="2c926328-694a-47df-a812-da2ad90521dc" providerId="ADAL" clId="{2130B153-DDD5-394C-9174-7449AD4EBDE9}" dt="2021-01-14T11:07:51.941" v="251" actId="1076"/>
        <pc:sldMkLst>
          <pc:docMk/>
          <pc:sldMk cId="2588775378" sldId="479"/>
        </pc:sldMkLst>
        <pc:spChg chg="add mod">
          <ac:chgData name="Ola Gofshtein" userId="2c926328-694a-47df-a812-da2ad90521dc" providerId="ADAL" clId="{2130B153-DDD5-394C-9174-7449AD4EBDE9}" dt="2021-01-14T11:06:23.726" v="238" actId="207"/>
          <ac:spMkLst>
            <pc:docMk/>
            <pc:sldMk cId="2588775378" sldId="479"/>
            <ac:spMk id="5" creationId="{73C7E614-E6CD-3F4E-AD77-F575A849D060}"/>
          </ac:spMkLst>
        </pc:spChg>
        <pc:spChg chg="add del mod">
          <ac:chgData name="Ola Gofshtein" userId="2c926328-694a-47df-a812-da2ad90521dc" providerId="ADAL" clId="{2130B153-DDD5-394C-9174-7449AD4EBDE9}" dt="2021-01-14T11:07:09.125" v="241" actId="478"/>
          <ac:spMkLst>
            <pc:docMk/>
            <pc:sldMk cId="2588775378" sldId="479"/>
            <ac:spMk id="9" creationId="{B835EF7B-643E-A44B-B40A-950875DC5E71}"/>
          </ac:spMkLst>
        </pc:spChg>
        <pc:spChg chg="add del mod">
          <ac:chgData name="Ola Gofshtein" userId="2c926328-694a-47df-a812-da2ad90521dc" providerId="ADAL" clId="{2130B153-DDD5-394C-9174-7449AD4EBDE9}" dt="2021-01-14T11:07:09.125" v="241" actId="478"/>
          <ac:spMkLst>
            <pc:docMk/>
            <pc:sldMk cId="2588775378" sldId="479"/>
            <ac:spMk id="11" creationId="{E62313E5-953F-5D41-82D6-8A0253A026A1}"/>
          </ac:spMkLst>
        </pc:spChg>
        <pc:spChg chg="add mod">
          <ac:chgData name="Ola Gofshtein" userId="2c926328-694a-47df-a812-da2ad90521dc" providerId="ADAL" clId="{2130B153-DDD5-394C-9174-7449AD4EBDE9}" dt="2021-01-14T11:07:51.941" v="251" actId="1076"/>
          <ac:spMkLst>
            <pc:docMk/>
            <pc:sldMk cId="2588775378" sldId="479"/>
            <ac:spMk id="12" creationId="{3695337F-99F9-C747-9FE4-96D04EAE59B8}"/>
          </ac:spMkLst>
        </pc:spChg>
        <pc:picChg chg="add mod">
          <ac:chgData name="Ola Gofshtein" userId="2c926328-694a-47df-a812-da2ad90521dc" providerId="ADAL" clId="{2130B153-DDD5-394C-9174-7449AD4EBDE9}" dt="2021-01-14T11:05:55.076" v="198" actId="1036"/>
          <ac:picMkLst>
            <pc:docMk/>
            <pc:sldMk cId="2588775378" sldId="479"/>
            <ac:picMk id="3" creationId="{559AD26E-D603-434D-B886-99F12B665C6C}"/>
          </ac:picMkLst>
        </pc:picChg>
        <pc:picChg chg="add del">
          <ac:chgData name="Ola Gofshtein" userId="2c926328-694a-47df-a812-da2ad90521dc" providerId="ADAL" clId="{2130B153-DDD5-394C-9174-7449AD4EBDE9}" dt="2021-01-14T11:05:51.513" v="194" actId="478"/>
          <ac:picMkLst>
            <pc:docMk/>
            <pc:sldMk cId="2588775378" sldId="479"/>
            <ac:picMk id="4" creationId="{E4D14798-BA88-924D-A89D-F4F53C7AE102}"/>
          </ac:picMkLst>
        </pc:picChg>
      </pc:sldChg>
      <pc:sldChg chg="addSp delSp modSp mod">
        <pc:chgData name="Ola Gofshtein" userId="2c926328-694a-47df-a812-da2ad90521dc" providerId="ADAL" clId="{2130B153-DDD5-394C-9174-7449AD4EBDE9}" dt="2021-01-14T11:23:29.429" v="345" actId="478"/>
        <pc:sldMkLst>
          <pc:docMk/>
          <pc:sldMk cId="2808154691" sldId="482"/>
        </pc:sldMkLst>
        <pc:spChg chg="add del mod">
          <ac:chgData name="Ola Gofshtein" userId="2c926328-694a-47df-a812-da2ad90521dc" providerId="ADAL" clId="{2130B153-DDD5-394C-9174-7449AD4EBDE9}" dt="2021-01-14T11:23:29.429" v="345" actId="478"/>
          <ac:spMkLst>
            <pc:docMk/>
            <pc:sldMk cId="2808154691" sldId="482"/>
            <ac:spMk id="2" creationId="{04C24A9A-C818-FA4D-9652-43C0220EB0C2}"/>
          </ac:spMkLst>
        </pc:spChg>
        <pc:spChg chg="add del mod">
          <ac:chgData name="Ola Gofshtein" userId="2c926328-694a-47df-a812-da2ad90521dc" providerId="ADAL" clId="{2130B153-DDD5-394C-9174-7449AD4EBDE9}" dt="2021-01-14T11:07:55.990" v="252" actId="478"/>
          <ac:spMkLst>
            <pc:docMk/>
            <pc:sldMk cId="2808154691" sldId="482"/>
            <ac:spMk id="4" creationId="{93B205B3-1CC1-E34A-8117-988D8B50811D}"/>
          </ac:spMkLst>
        </pc:spChg>
        <pc:spChg chg="add del mod">
          <ac:chgData name="Ola Gofshtein" userId="2c926328-694a-47df-a812-da2ad90521dc" providerId="ADAL" clId="{2130B153-DDD5-394C-9174-7449AD4EBDE9}" dt="2021-01-14T11:19:20.190" v="311" actId="21"/>
          <ac:spMkLst>
            <pc:docMk/>
            <pc:sldMk cId="2808154691" sldId="482"/>
            <ac:spMk id="5" creationId="{02BBE739-F4E7-D449-99E1-B71C501B88C3}"/>
          </ac:spMkLst>
        </pc:spChg>
        <pc:spChg chg="add del mod">
          <ac:chgData name="Ola Gofshtein" userId="2c926328-694a-47df-a812-da2ad90521dc" providerId="ADAL" clId="{2130B153-DDD5-394C-9174-7449AD4EBDE9}" dt="2021-01-14T11:19:20.190" v="311" actId="21"/>
          <ac:spMkLst>
            <pc:docMk/>
            <pc:sldMk cId="2808154691" sldId="482"/>
            <ac:spMk id="7" creationId="{BF384678-AE80-8847-B15C-A5931DFD6A72}"/>
          </ac:spMkLst>
        </pc:spChg>
        <pc:spChg chg="add del mod">
          <ac:chgData name="Ola Gofshtein" userId="2c926328-694a-47df-a812-da2ad90521dc" providerId="ADAL" clId="{2130B153-DDD5-394C-9174-7449AD4EBDE9}" dt="2021-01-14T11:19:20.190" v="311" actId="21"/>
          <ac:spMkLst>
            <pc:docMk/>
            <pc:sldMk cId="2808154691" sldId="482"/>
            <ac:spMk id="9" creationId="{90EE2081-609B-AD4C-B412-BC87ABD2B7B6}"/>
          </ac:spMkLst>
        </pc:spChg>
      </pc:sldChg>
      <pc:sldChg chg="modSp mod delCm">
        <pc:chgData name="Ola Gofshtein" userId="2c926328-694a-47df-a812-da2ad90521dc" providerId="ADAL" clId="{2130B153-DDD5-394C-9174-7449AD4EBDE9}" dt="2021-01-14T11:51:38.864" v="417" actId="1592"/>
        <pc:sldMkLst>
          <pc:docMk/>
          <pc:sldMk cId="1131258392" sldId="483"/>
        </pc:sldMkLst>
        <pc:spChg chg="mod">
          <ac:chgData name="Ola Gofshtein" userId="2c926328-694a-47df-a812-da2ad90521dc" providerId="ADAL" clId="{2130B153-DDD5-394C-9174-7449AD4EBDE9}" dt="2021-01-14T10:50:42.912" v="92" actId="2711"/>
          <ac:spMkLst>
            <pc:docMk/>
            <pc:sldMk cId="1131258392" sldId="483"/>
            <ac:spMk id="4" creationId="{D1AF28E9-FD82-224E-B2FB-393A37157313}"/>
          </ac:spMkLst>
        </pc:spChg>
        <pc:spChg chg="mod">
          <ac:chgData name="Ola Gofshtein" userId="2c926328-694a-47df-a812-da2ad90521dc" providerId="ADAL" clId="{2130B153-DDD5-394C-9174-7449AD4EBDE9}" dt="2021-01-14T10:52:17.611" v="99" actId="255"/>
          <ac:spMkLst>
            <pc:docMk/>
            <pc:sldMk cId="1131258392" sldId="483"/>
            <ac:spMk id="10" creationId="{6BCA4F72-D9E9-D349-8023-D2F3E5178373}"/>
          </ac:spMkLst>
        </pc:spChg>
        <pc:spChg chg="mod">
          <ac:chgData name="Ola Gofshtein" userId="2c926328-694a-47df-a812-da2ad90521dc" providerId="ADAL" clId="{2130B153-DDD5-394C-9174-7449AD4EBDE9}" dt="2021-01-14T10:52:52.499" v="103" actId="255"/>
          <ac:spMkLst>
            <pc:docMk/>
            <pc:sldMk cId="1131258392" sldId="483"/>
            <ac:spMk id="14" creationId="{C550C285-58BF-4148-82DE-CE9CFE77350F}"/>
          </ac:spMkLst>
        </pc:spChg>
        <pc:spChg chg="mod">
          <ac:chgData name="Ola Gofshtein" userId="2c926328-694a-47df-a812-da2ad90521dc" providerId="ADAL" clId="{2130B153-DDD5-394C-9174-7449AD4EBDE9}" dt="2021-01-14T10:53:27.478" v="107" actId="255"/>
          <ac:spMkLst>
            <pc:docMk/>
            <pc:sldMk cId="1131258392" sldId="483"/>
            <ac:spMk id="16" creationId="{0CEBA0F8-AAE8-F441-844D-21C788D56FFF}"/>
          </ac:spMkLst>
        </pc:spChg>
      </pc:sldChg>
      <pc:sldChg chg="addSp delSp modSp mod">
        <pc:chgData name="Ola Gofshtein" userId="2c926328-694a-47df-a812-da2ad90521dc" providerId="ADAL" clId="{2130B153-DDD5-394C-9174-7449AD4EBDE9}" dt="2021-01-14T11:50:57.426" v="410" actId="207"/>
        <pc:sldMkLst>
          <pc:docMk/>
          <pc:sldMk cId="1882116928" sldId="485"/>
        </pc:sldMkLst>
        <pc:spChg chg="add mod">
          <ac:chgData name="Ola Gofshtein" userId="2c926328-694a-47df-a812-da2ad90521dc" providerId="ADAL" clId="{2130B153-DDD5-394C-9174-7449AD4EBDE9}" dt="2021-01-14T11:17:11.856" v="295" actId="20577"/>
          <ac:spMkLst>
            <pc:docMk/>
            <pc:sldMk cId="1882116928" sldId="485"/>
            <ac:spMk id="11" creationId="{298CFECD-2E56-4A43-92AC-5033D247B82B}"/>
          </ac:spMkLst>
        </pc:spChg>
        <pc:spChg chg="add mod">
          <ac:chgData name="Ola Gofshtein" userId="2c926328-694a-47df-a812-da2ad90521dc" providerId="ADAL" clId="{2130B153-DDD5-394C-9174-7449AD4EBDE9}" dt="2021-01-14T11:50:57.426" v="410" actId="207"/>
          <ac:spMkLst>
            <pc:docMk/>
            <pc:sldMk cId="1882116928" sldId="485"/>
            <ac:spMk id="12" creationId="{A8CDC5AB-299A-4740-A898-B25019D139E1}"/>
          </ac:spMkLst>
        </pc:spChg>
        <pc:picChg chg="add mod">
          <ac:chgData name="Ola Gofshtein" userId="2c926328-694a-47df-a812-da2ad90521dc" providerId="ADAL" clId="{2130B153-DDD5-394C-9174-7449AD4EBDE9}" dt="2021-01-14T11:18:42.715" v="307" actId="1035"/>
          <ac:picMkLst>
            <pc:docMk/>
            <pc:sldMk cId="1882116928" sldId="485"/>
            <ac:picMk id="3" creationId="{0116462A-BA62-344C-8EAC-4ACAD193FE76}"/>
          </ac:picMkLst>
        </pc:picChg>
        <pc:picChg chg="del mod">
          <ac:chgData name="Ola Gofshtein" userId="2c926328-694a-47df-a812-da2ad90521dc" providerId="ADAL" clId="{2130B153-DDD5-394C-9174-7449AD4EBDE9}" dt="2021-01-14T11:18:28.286" v="300" actId="478"/>
          <ac:picMkLst>
            <pc:docMk/>
            <pc:sldMk cId="1882116928" sldId="485"/>
            <ac:picMk id="9" creationId="{810B01F4-40FC-0A45-9933-6EC537A39A0B}"/>
          </ac:picMkLst>
        </pc:picChg>
      </pc:sldChg>
      <pc:sldChg chg="addSp delSp modSp mod">
        <pc:chgData name="Ola Gofshtein" userId="2c926328-694a-47df-a812-da2ad90521dc" providerId="ADAL" clId="{2130B153-DDD5-394C-9174-7449AD4EBDE9}" dt="2021-01-14T11:22:17.155" v="333" actId="1076"/>
        <pc:sldMkLst>
          <pc:docMk/>
          <pc:sldMk cId="396376224" sldId="486"/>
        </pc:sldMkLst>
        <pc:picChg chg="add mod">
          <ac:chgData name="Ola Gofshtein" userId="2c926328-694a-47df-a812-da2ad90521dc" providerId="ADAL" clId="{2130B153-DDD5-394C-9174-7449AD4EBDE9}" dt="2021-01-14T11:22:17.155" v="333" actId="1076"/>
          <ac:picMkLst>
            <pc:docMk/>
            <pc:sldMk cId="396376224" sldId="486"/>
            <ac:picMk id="4" creationId="{1C22CBD9-7D7D-2048-9B15-F187F0F78E14}"/>
          </ac:picMkLst>
        </pc:picChg>
        <pc:picChg chg="add del mod">
          <ac:chgData name="Ola Gofshtein" userId="2c926328-694a-47df-a812-da2ad90521dc" providerId="ADAL" clId="{2130B153-DDD5-394C-9174-7449AD4EBDE9}" dt="2021-01-14T11:22:14.201" v="332" actId="478"/>
          <ac:picMkLst>
            <pc:docMk/>
            <pc:sldMk cId="396376224" sldId="486"/>
            <ac:picMk id="5" creationId="{495073F9-A819-7547-BD2F-05232CFAC064}"/>
          </ac:picMkLst>
        </pc:picChg>
      </pc:sldChg>
      <pc:sldChg chg="addSp delSp modSp mod">
        <pc:chgData name="Ola Gofshtein" userId="2c926328-694a-47df-a812-da2ad90521dc" providerId="ADAL" clId="{2130B153-DDD5-394C-9174-7449AD4EBDE9}" dt="2021-01-14T11:23:24.859" v="344" actId="478"/>
        <pc:sldMkLst>
          <pc:docMk/>
          <pc:sldMk cId="442231931" sldId="487"/>
        </pc:sldMkLst>
        <pc:spChg chg="add mod">
          <ac:chgData name="Ola Gofshtein" userId="2c926328-694a-47df-a812-da2ad90521dc" providerId="ADAL" clId="{2130B153-DDD5-394C-9174-7449AD4EBDE9}" dt="2021-01-14T11:19:22.598" v="312"/>
          <ac:spMkLst>
            <pc:docMk/>
            <pc:sldMk cId="442231931" sldId="487"/>
            <ac:spMk id="4" creationId="{D0143209-C51C-C544-AF3B-A46818F0EEBD}"/>
          </ac:spMkLst>
        </pc:spChg>
        <pc:spChg chg="add mod">
          <ac:chgData name="Ola Gofshtein" userId="2c926328-694a-47df-a812-da2ad90521dc" providerId="ADAL" clId="{2130B153-DDD5-394C-9174-7449AD4EBDE9}" dt="2021-01-14T11:22:45.081" v="337" actId="1076"/>
          <ac:spMkLst>
            <pc:docMk/>
            <pc:sldMk cId="442231931" sldId="487"/>
            <ac:spMk id="5" creationId="{DFF711C0-3C2E-E148-8AD4-CDD63447E418}"/>
          </ac:spMkLst>
        </pc:spChg>
        <pc:spChg chg="del">
          <ac:chgData name="Ola Gofshtein" userId="2c926328-694a-47df-a812-da2ad90521dc" providerId="ADAL" clId="{2130B153-DDD5-394C-9174-7449AD4EBDE9}" dt="2021-01-14T11:19:25.466" v="313" actId="478"/>
          <ac:spMkLst>
            <pc:docMk/>
            <pc:sldMk cId="442231931" sldId="487"/>
            <ac:spMk id="7" creationId="{B255EB13-690C-BB49-844A-76F5E32967E5}"/>
          </ac:spMkLst>
        </pc:spChg>
        <pc:spChg chg="add mod">
          <ac:chgData name="Ola Gofshtein" userId="2c926328-694a-47df-a812-da2ad90521dc" providerId="ADAL" clId="{2130B153-DDD5-394C-9174-7449AD4EBDE9}" dt="2021-01-14T11:23:13.869" v="341" actId="14100"/>
          <ac:spMkLst>
            <pc:docMk/>
            <pc:sldMk cId="442231931" sldId="487"/>
            <ac:spMk id="8" creationId="{50901626-829B-E34A-84DB-97998BA3AFF4}"/>
          </ac:spMkLst>
        </pc:spChg>
        <pc:spChg chg="add del mod">
          <ac:chgData name="Ola Gofshtein" userId="2c926328-694a-47df-a812-da2ad90521dc" providerId="ADAL" clId="{2130B153-DDD5-394C-9174-7449AD4EBDE9}" dt="2021-01-14T11:23:24.859" v="344" actId="478"/>
          <ac:spMkLst>
            <pc:docMk/>
            <pc:sldMk cId="442231931" sldId="487"/>
            <ac:spMk id="9" creationId="{515C22F0-3B9E-9645-85F5-F890DDA4F859}"/>
          </ac:spMkLst>
        </pc:spChg>
      </pc:sldChg>
      <pc:sldChg chg="mod modShow">
        <pc:chgData name="Ola Gofshtein" userId="2c926328-694a-47df-a812-da2ad90521dc" providerId="ADAL" clId="{2130B153-DDD5-394C-9174-7449AD4EBDE9}" dt="2021-01-14T11:46:31.908" v="388" actId="729"/>
        <pc:sldMkLst>
          <pc:docMk/>
          <pc:sldMk cId="1612660547" sldId="489"/>
        </pc:sldMkLst>
      </pc:sldChg>
      <pc:sldChg chg="addSp delSp modSp mod">
        <pc:chgData name="Ola Gofshtein" userId="2c926328-694a-47df-a812-da2ad90521dc" providerId="ADAL" clId="{2130B153-DDD5-394C-9174-7449AD4EBDE9}" dt="2021-01-14T11:51:06.291" v="412"/>
        <pc:sldMkLst>
          <pc:docMk/>
          <pc:sldMk cId="4274655735" sldId="490"/>
        </pc:sldMkLst>
        <pc:spChg chg="add del">
          <ac:chgData name="Ola Gofshtein" userId="2c926328-694a-47df-a812-da2ad90521dc" providerId="ADAL" clId="{2130B153-DDD5-394C-9174-7449AD4EBDE9}" dt="2021-01-14T11:41:08.351" v="381" actId="478"/>
          <ac:spMkLst>
            <pc:docMk/>
            <pc:sldMk cId="4274655735" sldId="490"/>
            <ac:spMk id="6" creationId="{1A49143A-213E-764E-9263-98CA5502AC9C}"/>
          </ac:spMkLst>
        </pc:spChg>
        <pc:spChg chg="add mod">
          <ac:chgData name="Ola Gofshtein" userId="2c926328-694a-47df-a812-da2ad90521dc" providerId="ADAL" clId="{2130B153-DDD5-394C-9174-7449AD4EBDE9}" dt="2021-01-14T11:44:39.717" v="384" actId="20577"/>
          <ac:spMkLst>
            <pc:docMk/>
            <pc:sldMk cId="4274655735" sldId="490"/>
            <ac:spMk id="9" creationId="{F422C378-02C2-C840-9043-D86A03FD7DB5}"/>
          </ac:spMkLst>
        </pc:spChg>
        <pc:spChg chg="add mod">
          <ac:chgData name="Ola Gofshtein" userId="2c926328-694a-47df-a812-da2ad90521dc" providerId="ADAL" clId="{2130B153-DDD5-394C-9174-7449AD4EBDE9}" dt="2021-01-14T11:40:57.942" v="379"/>
          <ac:spMkLst>
            <pc:docMk/>
            <pc:sldMk cId="4274655735" sldId="490"/>
            <ac:spMk id="17" creationId="{0A466F06-4C1D-D241-B5D8-B71AE614F8D2}"/>
          </ac:spMkLst>
        </pc:spChg>
        <pc:spChg chg="add del mod">
          <ac:chgData name="Ola Gofshtein" userId="2c926328-694a-47df-a812-da2ad90521dc" providerId="ADAL" clId="{2130B153-DDD5-394C-9174-7449AD4EBDE9}" dt="2021-01-14T11:51:05.707" v="411" actId="478"/>
          <ac:spMkLst>
            <pc:docMk/>
            <pc:sldMk cId="4274655735" sldId="490"/>
            <ac:spMk id="18" creationId="{AD97D4A9-7F87-3549-8F4E-C9D07A66B750}"/>
          </ac:spMkLst>
        </pc:spChg>
        <pc:spChg chg="add mod">
          <ac:chgData name="Ola Gofshtein" userId="2c926328-694a-47df-a812-da2ad90521dc" providerId="ADAL" clId="{2130B153-DDD5-394C-9174-7449AD4EBDE9}" dt="2021-01-14T11:51:06.291" v="412"/>
          <ac:spMkLst>
            <pc:docMk/>
            <pc:sldMk cId="4274655735" sldId="490"/>
            <ac:spMk id="19" creationId="{CEF0B7C5-56C0-264A-979C-D2051FA3A7B5}"/>
          </ac:spMkLst>
        </pc:spChg>
        <pc:spChg chg="del">
          <ac:chgData name="Ola Gofshtein" userId="2c926328-694a-47df-a812-da2ad90521dc" providerId="ADAL" clId="{2130B153-DDD5-394C-9174-7449AD4EBDE9}" dt="2021-01-14T11:40:57.446" v="378" actId="21"/>
          <ac:spMkLst>
            <pc:docMk/>
            <pc:sldMk cId="4274655735" sldId="490"/>
            <ac:spMk id="44" creationId="{867175B4-0600-BC44-85DA-1AE75D66C48F}"/>
          </ac:spMkLst>
        </pc:spChg>
        <pc:picChg chg="add del mod">
          <ac:chgData name="Ola Gofshtein" userId="2c926328-694a-47df-a812-da2ad90521dc" providerId="ADAL" clId="{2130B153-DDD5-394C-9174-7449AD4EBDE9}" dt="2021-01-14T11:26:29.350" v="369" actId="21"/>
          <ac:picMkLst>
            <pc:docMk/>
            <pc:sldMk cId="4274655735" sldId="490"/>
            <ac:picMk id="3" creationId="{4B330BF5-32F7-494E-A81C-9D6EC07D72D9}"/>
          </ac:picMkLst>
        </pc:picChg>
        <pc:picChg chg="add mod">
          <ac:chgData name="Ola Gofshtein" userId="2c926328-694a-47df-a812-da2ad90521dc" providerId="ADAL" clId="{2130B153-DDD5-394C-9174-7449AD4EBDE9}" dt="2021-01-14T11:40:52.707" v="377" actId="1076"/>
          <ac:picMkLst>
            <pc:docMk/>
            <pc:sldMk cId="4274655735" sldId="490"/>
            <ac:picMk id="5" creationId="{C8036364-423F-D642-9AB9-AAA94660A610}"/>
          </ac:picMkLst>
        </pc:picChg>
        <pc:picChg chg="del">
          <ac:chgData name="Ola Gofshtein" userId="2c926328-694a-47df-a812-da2ad90521dc" providerId="ADAL" clId="{2130B153-DDD5-394C-9174-7449AD4EBDE9}" dt="2021-01-14T11:40:49.689" v="376" actId="478"/>
          <ac:picMkLst>
            <pc:docMk/>
            <pc:sldMk cId="4274655735" sldId="490"/>
            <ac:picMk id="11" creationId="{6421A414-BA74-AB45-93D2-5E07C111C7D5}"/>
          </ac:picMkLst>
        </pc:picChg>
      </pc:sldChg>
      <pc:sldChg chg="mod modShow">
        <pc:chgData name="Ola Gofshtein" userId="2c926328-694a-47df-a812-da2ad90521dc" providerId="ADAL" clId="{2130B153-DDD5-394C-9174-7449AD4EBDE9}" dt="2021-01-14T11:46:31.908" v="388" actId="729"/>
        <pc:sldMkLst>
          <pc:docMk/>
          <pc:sldMk cId="2931478197" sldId="491"/>
        </pc:sldMkLst>
      </pc:sldChg>
      <pc:sldChg chg="mod modShow">
        <pc:chgData name="Ola Gofshtein" userId="2c926328-694a-47df-a812-da2ad90521dc" providerId="ADAL" clId="{2130B153-DDD5-394C-9174-7449AD4EBDE9}" dt="2021-01-14T11:46:31.908" v="388" actId="729"/>
        <pc:sldMkLst>
          <pc:docMk/>
          <pc:sldMk cId="1402807257" sldId="492"/>
        </pc:sldMkLst>
      </pc:sldChg>
      <pc:sldChg chg="addSp delSp modSp mod">
        <pc:chgData name="Ola Gofshtein" userId="2c926328-694a-47df-a812-da2ad90521dc" providerId="ADAL" clId="{2130B153-DDD5-394C-9174-7449AD4EBDE9}" dt="2021-01-14T11:50:10.605" v="408"/>
        <pc:sldMkLst>
          <pc:docMk/>
          <pc:sldMk cId="1675531575" sldId="493"/>
        </pc:sldMkLst>
        <pc:spChg chg="add mod">
          <ac:chgData name="Ola Gofshtein" userId="2c926328-694a-47df-a812-da2ad90521dc" providerId="ADAL" clId="{2130B153-DDD5-394C-9174-7449AD4EBDE9}" dt="2021-01-14T11:48:03.284" v="389"/>
          <ac:spMkLst>
            <pc:docMk/>
            <pc:sldMk cId="1675531575" sldId="493"/>
            <ac:spMk id="4" creationId="{D4B834B5-0667-1742-8CE6-6A0D5BEDAC54}"/>
          </ac:spMkLst>
        </pc:spChg>
        <pc:spChg chg="add mod">
          <ac:chgData name="Ola Gofshtein" userId="2c926328-694a-47df-a812-da2ad90521dc" providerId="ADAL" clId="{2130B153-DDD5-394C-9174-7449AD4EBDE9}" dt="2021-01-14T11:48:37.728" v="395" actId="20577"/>
          <ac:spMkLst>
            <pc:docMk/>
            <pc:sldMk cId="1675531575" sldId="493"/>
            <ac:spMk id="5" creationId="{56753A71-0D58-5940-BB51-D47B88358E7A}"/>
          </ac:spMkLst>
        </pc:spChg>
        <pc:spChg chg="add del mod">
          <ac:chgData name="Ola Gofshtein" userId="2c926328-694a-47df-a812-da2ad90521dc" providerId="ADAL" clId="{2130B153-DDD5-394C-9174-7449AD4EBDE9}" dt="2021-01-14T11:50:10.191" v="407" actId="21"/>
          <ac:spMkLst>
            <pc:docMk/>
            <pc:sldMk cId="1675531575" sldId="493"/>
            <ac:spMk id="6" creationId="{6AFE705F-CE35-4C44-AE35-5186136653F7}"/>
          </ac:spMkLst>
        </pc:spChg>
        <pc:spChg chg="del">
          <ac:chgData name="Ola Gofshtein" userId="2c926328-694a-47df-a812-da2ad90521dc" providerId="ADAL" clId="{2130B153-DDD5-394C-9174-7449AD4EBDE9}" dt="2021-01-14T11:48:23.090" v="393" actId="478"/>
          <ac:spMkLst>
            <pc:docMk/>
            <pc:sldMk cId="1675531575" sldId="493"/>
            <ac:spMk id="7" creationId="{78B971B5-CDDD-5E4F-8F88-DC779AD1354F}"/>
          </ac:spMkLst>
        </pc:spChg>
        <pc:spChg chg="add mod">
          <ac:chgData name="Ola Gofshtein" userId="2c926328-694a-47df-a812-da2ad90521dc" providerId="ADAL" clId="{2130B153-DDD5-394C-9174-7449AD4EBDE9}" dt="2021-01-14T11:50:10.605" v="408"/>
          <ac:spMkLst>
            <pc:docMk/>
            <pc:sldMk cId="1675531575" sldId="493"/>
            <ac:spMk id="9" creationId="{7AEA31CA-1D70-5541-B3D2-6F01202C83A9}"/>
          </ac:spMkLst>
        </pc:spChg>
        <pc:picChg chg="del">
          <ac:chgData name="Ola Gofshtein" userId="2c926328-694a-47df-a812-da2ad90521dc" providerId="ADAL" clId="{2130B153-DDD5-394C-9174-7449AD4EBDE9}" dt="2021-01-14T11:49:59.744" v="404" actId="478"/>
          <ac:picMkLst>
            <pc:docMk/>
            <pc:sldMk cId="1675531575" sldId="493"/>
            <ac:picMk id="3" creationId="{DD56428D-CC7E-5040-AF1C-7B762AF192B8}"/>
          </ac:picMkLst>
        </pc:picChg>
        <pc:picChg chg="add mod">
          <ac:chgData name="Ola Gofshtein" userId="2c926328-694a-47df-a812-da2ad90521dc" providerId="ADAL" clId="{2130B153-DDD5-394C-9174-7449AD4EBDE9}" dt="2021-01-14T11:50:07.611" v="406" actId="1076"/>
          <ac:picMkLst>
            <pc:docMk/>
            <pc:sldMk cId="1675531575" sldId="493"/>
            <ac:picMk id="8" creationId="{2B68254B-03AA-2A44-A3E1-1DCA2E6709B0}"/>
          </ac:picMkLst>
        </pc:picChg>
      </pc:sldChg>
      <pc:sldChg chg="modSp mod">
        <pc:chgData name="Ola Gofshtein" userId="2c926328-694a-47df-a812-da2ad90521dc" providerId="ADAL" clId="{2130B153-DDD5-394C-9174-7449AD4EBDE9}" dt="2021-01-14T12:57:37.854" v="739" actId="20577"/>
        <pc:sldMkLst>
          <pc:docMk/>
          <pc:sldMk cId="2458517190" sldId="494"/>
        </pc:sldMkLst>
        <pc:spChg chg="mod">
          <ac:chgData name="Ola Gofshtein" userId="2c926328-694a-47df-a812-da2ad90521dc" providerId="ADAL" clId="{2130B153-DDD5-394C-9174-7449AD4EBDE9}" dt="2021-01-14T12:57:32.694" v="738" actId="20577"/>
          <ac:spMkLst>
            <pc:docMk/>
            <pc:sldMk cId="2458517190" sldId="494"/>
            <ac:spMk id="4" creationId="{D1AF28E9-FD82-224E-B2FB-393A37157313}"/>
          </ac:spMkLst>
        </pc:spChg>
        <pc:spChg chg="mod">
          <ac:chgData name="Ola Gofshtein" userId="2c926328-694a-47df-a812-da2ad90521dc" providerId="ADAL" clId="{2130B153-DDD5-394C-9174-7449AD4EBDE9}" dt="2021-01-14T10:58:33.975" v="132" actId="20577"/>
          <ac:spMkLst>
            <pc:docMk/>
            <pc:sldMk cId="2458517190" sldId="494"/>
            <ac:spMk id="10" creationId="{6BCA4F72-D9E9-D349-8023-D2F3E5178373}"/>
          </ac:spMkLst>
        </pc:spChg>
        <pc:spChg chg="mod">
          <ac:chgData name="Ola Gofshtein" userId="2c926328-694a-47df-a812-da2ad90521dc" providerId="ADAL" clId="{2130B153-DDD5-394C-9174-7449AD4EBDE9}" dt="2021-01-14T10:58:23.867" v="128"/>
          <ac:spMkLst>
            <pc:docMk/>
            <pc:sldMk cId="2458517190" sldId="494"/>
            <ac:spMk id="11" creationId="{80202C36-C086-2B4A-84F6-EFB6BA09CE41}"/>
          </ac:spMkLst>
        </pc:spChg>
        <pc:spChg chg="mod">
          <ac:chgData name="Ola Gofshtein" userId="2c926328-694a-47df-a812-da2ad90521dc" providerId="ADAL" clId="{2130B153-DDD5-394C-9174-7449AD4EBDE9}" dt="2021-01-14T12:57:37.854" v="739" actId="20577"/>
          <ac:spMkLst>
            <pc:docMk/>
            <pc:sldMk cId="2458517190" sldId="494"/>
            <ac:spMk id="14" creationId="{C550C285-58BF-4148-82DE-CE9CFE77350F}"/>
          </ac:spMkLst>
        </pc:spChg>
        <pc:spChg chg="mod">
          <ac:chgData name="Ola Gofshtein" userId="2c926328-694a-47df-a812-da2ad90521dc" providerId="ADAL" clId="{2130B153-DDD5-394C-9174-7449AD4EBDE9}" dt="2021-01-14T11:00:20.325" v="140" actId="255"/>
          <ac:spMkLst>
            <pc:docMk/>
            <pc:sldMk cId="2458517190" sldId="494"/>
            <ac:spMk id="16" creationId="{0CEBA0F8-AAE8-F441-844D-21C788D56FFF}"/>
          </ac:spMkLst>
        </pc:spChg>
        <pc:grpChg chg="mod">
          <ac:chgData name="Ola Gofshtein" userId="2c926328-694a-47df-a812-da2ad90521dc" providerId="ADAL" clId="{2130B153-DDD5-394C-9174-7449AD4EBDE9}" dt="2021-01-14T10:58:23.867" v="128"/>
          <ac:grpSpMkLst>
            <pc:docMk/>
            <pc:sldMk cId="2458517190" sldId="494"/>
            <ac:grpSpMk id="5" creationId="{B8F14097-F8BF-8540-AA30-0FD7EBE2E875}"/>
          </ac:grpSpMkLst>
        </pc:grpChg>
      </pc:sldChg>
      <pc:sldChg chg="addSp delSp modSp mod delCm">
        <pc:chgData name="Ola Gofshtein" userId="2c926328-694a-47df-a812-da2ad90521dc" providerId="ADAL" clId="{2130B153-DDD5-394C-9174-7449AD4EBDE9}" dt="2021-01-14T11:54:18.181" v="442" actId="14100"/>
        <pc:sldMkLst>
          <pc:docMk/>
          <pc:sldMk cId="633440063" sldId="496"/>
        </pc:sldMkLst>
        <pc:spChg chg="add del mod">
          <ac:chgData name="Ola Gofshtein" userId="2c926328-694a-47df-a812-da2ad90521dc" providerId="ADAL" clId="{2130B153-DDD5-394C-9174-7449AD4EBDE9}" dt="2021-01-14T11:54:09.333" v="430" actId="21"/>
          <ac:spMkLst>
            <pc:docMk/>
            <pc:sldMk cId="633440063" sldId="496"/>
            <ac:spMk id="9" creationId="{5A1CDEB2-7D92-7F43-B8EE-E90BB0EA3342}"/>
          </ac:spMkLst>
        </pc:spChg>
        <pc:spChg chg="add mod">
          <ac:chgData name="Ola Gofshtein" userId="2c926328-694a-47df-a812-da2ad90521dc" providerId="ADAL" clId="{2130B153-DDD5-394C-9174-7449AD4EBDE9}" dt="2021-01-14T11:53:03.414" v="422" actId="1076"/>
          <ac:spMkLst>
            <pc:docMk/>
            <pc:sldMk cId="633440063" sldId="496"/>
            <ac:spMk id="11" creationId="{76A29AC4-ABA0-0840-AE09-D93EBED628E9}"/>
          </ac:spMkLst>
        </pc:spChg>
        <pc:spChg chg="add mod">
          <ac:chgData name="Ola Gofshtein" userId="2c926328-694a-47df-a812-da2ad90521dc" providerId="ADAL" clId="{2130B153-DDD5-394C-9174-7449AD4EBDE9}" dt="2021-01-14T11:54:18.181" v="442" actId="14100"/>
          <ac:spMkLst>
            <pc:docMk/>
            <pc:sldMk cId="633440063" sldId="496"/>
            <ac:spMk id="13" creationId="{A1D51B72-9372-104A-B238-6AABCFE8EED4}"/>
          </ac:spMkLst>
        </pc:spChg>
        <pc:picChg chg="del">
          <ac:chgData name="Ola Gofshtein" userId="2c926328-694a-47df-a812-da2ad90521dc" providerId="ADAL" clId="{2130B153-DDD5-394C-9174-7449AD4EBDE9}" dt="2021-01-14T11:54:05.163" v="428" actId="478"/>
          <ac:picMkLst>
            <pc:docMk/>
            <pc:sldMk cId="633440063" sldId="496"/>
            <ac:picMk id="3" creationId="{ED9DFD19-D98A-1A4B-9705-B69B11C7EC9F}"/>
          </ac:picMkLst>
        </pc:picChg>
        <pc:picChg chg="add mod">
          <ac:chgData name="Ola Gofshtein" userId="2c926328-694a-47df-a812-da2ad90521dc" providerId="ADAL" clId="{2130B153-DDD5-394C-9174-7449AD4EBDE9}" dt="2021-01-14T11:54:13.176" v="440" actId="1035"/>
          <ac:picMkLst>
            <pc:docMk/>
            <pc:sldMk cId="633440063" sldId="496"/>
            <ac:picMk id="4" creationId="{7B27F335-3A9F-B84A-8F3D-6EEBB631316E}"/>
          </ac:picMkLst>
        </pc:picChg>
      </pc:sldChg>
      <pc:sldChg chg="addSp delSp modSp mod">
        <pc:chgData name="Ola Gofshtein" userId="2c926328-694a-47df-a812-da2ad90521dc" providerId="ADAL" clId="{2130B153-DDD5-394C-9174-7449AD4EBDE9}" dt="2021-01-14T12:21:35.319" v="610"/>
        <pc:sldMkLst>
          <pc:docMk/>
          <pc:sldMk cId="3065633649" sldId="497"/>
        </pc:sldMkLst>
        <pc:spChg chg="add mod">
          <ac:chgData name="Ola Gofshtein" userId="2c926328-694a-47df-a812-da2ad90521dc" providerId="ADAL" clId="{2130B153-DDD5-394C-9174-7449AD4EBDE9}" dt="2021-01-14T11:54:42.069" v="444" actId="1076"/>
          <ac:spMkLst>
            <pc:docMk/>
            <pc:sldMk cId="3065633649" sldId="497"/>
            <ac:spMk id="5" creationId="{17BB2EC2-79CF-F143-9384-369A554B3AFB}"/>
          </ac:spMkLst>
        </pc:spChg>
        <pc:spChg chg="add mod">
          <ac:chgData name="Ola Gofshtein" userId="2c926328-694a-47df-a812-da2ad90521dc" providerId="ADAL" clId="{2130B153-DDD5-394C-9174-7449AD4EBDE9}" dt="2021-01-14T11:54:47.594" v="445"/>
          <ac:spMkLst>
            <pc:docMk/>
            <pc:sldMk cId="3065633649" sldId="497"/>
            <ac:spMk id="6" creationId="{1DCB384C-D4EF-EC44-BF39-3744F1021EDE}"/>
          </ac:spMkLst>
        </pc:spChg>
        <pc:spChg chg="add mod">
          <ac:chgData name="Ola Gofshtein" userId="2c926328-694a-47df-a812-da2ad90521dc" providerId="ADAL" clId="{2130B153-DDD5-394C-9174-7449AD4EBDE9}" dt="2021-01-14T11:55:05.122" v="448" actId="20577"/>
          <ac:spMkLst>
            <pc:docMk/>
            <pc:sldMk cId="3065633649" sldId="497"/>
            <ac:spMk id="7" creationId="{95914D4B-3823-714F-ABA0-09D0C26C5E38}"/>
          </ac:spMkLst>
        </pc:spChg>
        <pc:spChg chg="del">
          <ac:chgData name="Ola Gofshtein" userId="2c926328-694a-47df-a812-da2ad90521dc" providerId="ADAL" clId="{2130B153-DDD5-394C-9174-7449AD4EBDE9}" dt="2021-01-14T11:54:50.445" v="446" actId="478"/>
          <ac:spMkLst>
            <pc:docMk/>
            <pc:sldMk cId="3065633649" sldId="497"/>
            <ac:spMk id="11" creationId="{9D20E7DE-69A5-F645-939F-37E0BB96A17E}"/>
          </ac:spMkLst>
        </pc:spChg>
        <pc:picChg chg="add del mod">
          <ac:chgData name="Ola Gofshtein" userId="2c926328-694a-47df-a812-da2ad90521dc" providerId="ADAL" clId="{2130B153-DDD5-394C-9174-7449AD4EBDE9}" dt="2021-01-14T12:21:35.319" v="610"/>
          <ac:picMkLst>
            <pc:docMk/>
            <pc:sldMk cId="3065633649" sldId="497"/>
            <ac:picMk id="3" creationId="{5F1A4796-CA5A-BD4C-A2FE-998D9D094629}"/>
          </ac:picMkLst>
        </pc:picChg>
      </pc:sldChg>
      <pc:sldChg chg="delSp modSp mod ord">
        <pc:chgData name="Ola Gofshtein" userId="2c926328-694a-47df-a812-da2ad90521dc" providerId="ADAL" clId="{2130B153-DDD5-394C-9174-7449AD4EBDE9}" dt="2021-01-14T12:11:29.390" v="539" actId="255"/>
        <pc:sldMkLst>
          <pc:docMk/>
          <pc:sldMk cId="3577203675" sldId="501"/>
        </pc:sldMkLst>
        <pc:spChg chg="mod">
          <ac:chgData name="Ola Gofshtein" userId="2c926328-694a-47df-a812-da2ad90521dc" providerId="ADAL" clId="{2130B153-DDD5-394C-9174-7449AD4EBDE9}" dt="2021-01-14T12:08:20.321" v="511"/>
          <ac:spMkLst>
            <pc:docMk/>
            <pc:sldMk cId="3577203675" sldId="501"/>
            <ac:spMk id="3" creationId="{B71FD081-937A-464C-89F2-0A87705BA349}"/>
          </ac:spMkLst>
        </pc:spChg>
        <pc:spChg chg="mod">
          <ac:chgData name="Ola Gofshtein" userId="2c926328-694a-47df-a812-da2ad90521dc" providerId="ADAL" clId="{2130B153-DDD5-394C-9174-7449AD4EBDE9}" dt="2021-01-14T12:08:27.193" v="515" actId="255"/>
          <ac:spMkLst>
            <pc:docMk/>
            <pc:sldMk cId="3577203675" sldId="501"/>
            <ac:spMk id="4" creationId="{D1AF28E9-FD82-224E-B2FB-393A37157313}"/>
          </ac:spMkLst>
        </pc:spChg>
        <pc:spChg chg="mod">
          <ac:chgData name="Ola Gofshtein" userId="2c926328-694a-47df-a812-da2ad90521dc" providerId="ADAL" clId="{2130B153-DDD5-394C-9174-7449AD4EBDE9}" dt="2021-01-14T12:09:00.970" v="522" actId="255"/>
          <ac:spMkLst>
            <pc:docMk/>
            <pc:sldMk cId="3577203675" sldId="501"/>
            <ac:spMk id="10" creationId="{6BCA4F72-D9E9-D349-8023-D2F3E5178373}"/>
          </ac:spMkLst>
        </pc:spChg>
        <pc:spChg chg="mod">
          <ac:chgData name="Ola Gofshtein" userId="2c926328-694a-47df-a812-da2ad90521dc" providerId="ADAL" clId="{2130B153-DDD5-394C-9174-7449AD4EBDE9}" dt="2021-01-14T12:08:54.933" v="518"/>
          <ac:spMkLst>
            <pc:docMk/>
            <pc:sldMk cId="3577203675" sldId="501"/>
            <ac:spMk id="11" creationId="{80202C36-C086-2B4A-84F6-EFB6BA09CE41}"/>
          </ac:spMkLst>
        </pc:spChg>
        <pc:spChg chg="mod">
          <ac:chgData name="Ola Gofshtein" userId="2c926328-694a-47df-a812-da2ad90521dc" providerId="ADAL" clId="{2130B153-DDD5-394C-9174-7449AD4EBDE9}" dt="2021-01-14T12:10:42.927" v="532" actId="255"/>
          <ac:spMkLst>
            <pc:docMk/>
            <pc:sldMk cId="3577203675" sldId="501"/>
            <ac:spMk id="14" creationId="{C550C285-58BF-4148-82DE-CE9CFE77350F}"/>
          </ac:spMkLst>
        </pc:spChg>
        <pc:spChg chg="del">
          <ac:chgData name="Ola Gofshtein" userId="2c926328-694a-47df-a812-da2ad90521dc" providerId="ADAL" clId="{2130B153-DDD5-394C-9174-7449AD4EBDE9}" dt="2021-01-14T12:07:43.046" v="506" actId="478"/>
          <ac:spMkLst>
            <pc:docMk/>
            <pc:sldMk cId="3577203675" sldId="501"/>
            <ac:spMk id="16" creationId="{0CEBA0F8-AAE8-F441-844D-21C788D56FFF}"/>
          </ac:spMkLst>
        </pc:spChg>
        <pc:spChg chg="del">
          <ac:chgData name="Ola Gofshtein" userId="2c926328-694a-47df-a812-da2ad90521dc" providerId="ADAL" clId="{2130B153-DDD5-394C-9174-7449AD4EBDE9}" dt="2021-01-14T12:07:42.409" v="505" actId="478"/>
          <ac:spMkLst>
            <pc:docMk/>
            <pc:sldMk cId="3577203675" sldId="501"/>
            <ac:spMk id="17" creationId="{B9FA8045-7AB1-674C-8478-58C7A28E65F7}"/>
          </ac:spMkLst>
        </pc:spChg>
        <pc:spChg chg="del mod">
          <ac:chgData name="Ola Gofshtein" userId="2c926328-694a-47df-a812-da2ad90521dc" providerId="ADAL" clId="{2130B153-DDD5-394C-9174-7449AD4EBDE9}" dt="2021-01-14T12:10:51.938" v="534" actId="478"/>
          <ac:spMkLst>
            <pc:docMk/>
            <pc:sldMk cId="3577203675" sldId="501"/>
            <ac:spMk id="19" creationId="{08EF8BCB-226B-6746-A8B0-0827E0FF35C9}"/>
          </ac:spMkLst>
        </pc:spChg>
        <pc:spChg chg="del mod">
          <ac:chgData name="Ola Gofshtein" userId="2c926328-694a-47df-a812-da2ad90521dc" providerId="ADAL" clId="{2130B153-DDD5-394C-9174-7449AD4EBDE9}" dt="2021-01-14T12:10:51.094" v="533" actId="478"/>
          <ac:spMkLst>
            <pc:docMk/>
            <pc:sldMk cId="3577203675" sldId="501"/>
            <ac:spMk id="20" creationId="{9D07AF8E-1DEA-114E-878D-2EAEBEF01D29}"/>
          </ac:spMkLst>
        </pc:spChg>
        <pc:spChg chg="mod">
          <ac:chgData name="Ola Gofshtein" userId="2c926328-694a-47df-a812-da2ad90521dc" providerId="ADAL" clId="{2130B153-DDD5-394C-9174-7449AD4EBDE9}" dt="2021-01-14T12:11:29.390" v="539" actId="255"/>
          <ac:spMkLst>
            <pc:docMk/>
            <pc:sldMk cId="3577203675" sldId="501"/>
            <ac:spMk id="22" creationId="{2C66578B-E229-324F-A5A5-3D0AE2229200}"/>
          </ac:spMkLst>
        </pc:spChg>
        <pc:spChg chg="mod">
          <ac:chgData name="Ola Gofshtein" userId="2c926328-694a-47df-a812-da2ad90521dc" providerId="ADAL" clId="{2130B153-DDD5-394C-9174-7449AD4EBDE9}" dt="2021-01-14T12:10:56.696" v="535" actId="1076"/>
          <ac:spMkLst>
            <pc:docMk/>
            <pc:sldMk cId="3577203675" sldId="501"/>
            <ac:spMk id="23" creationId="{D23F985B-D423-7144-A475-A149D0CE4EBA}"/>
          </ac:spMkLst>
        </pc:spChg>
        <pc:grpChg chg="mod">
          <ac:chgData name="Ola Gofshtein" userId="2c926328-694a-47df-a812-da2ad90521dc" providerId="ADAL" clId="{2130B153-DDD5-394C-9174-7449AD4EBDE9}" dt="2021-01-14T12:08:20.321" v="511"/>
          <ac:grpSpMkLst>
            <pc:docMk/>
            <pc:sldMk cId="3577203675" sldId="501"/>
            <ac:grpSpMk id="2" creationId="{0404EF43-2115-FF4A-990E-64396B4846A5}"/>
          </ac:grpSpMkLst>
        </pc:grpChg>
        <pc:grpChg chg="mod">
          <ac:chgData name="Ola Gofshtein" userId="2c926328-694a-47df-a812-da2ad90521dc" providerId="ADAL" clId="{2130B153-DDD5-394C-9174-7449AD4EBDE9}" dt="2021-01-14T12:08:54.933" v="518"/>
          <ac:grpSpMkLst>
            <pc:docMk/>
            <pc:sldMk cId="3577203675" sldId="501"/>
            <ac:grpSpMk id="5" creationId="{B8F14097-F8BF-8540-AA30-0FD7EBE2E875}"/>
          </ac:grpSpMkLst>
        </pc:grpChg>
      </pc:sldChg>
      <pc:sldChg chg="modSp mod ord">
        <pc:chgData name="Ola Gofshtein" userId="2c926328-694a-47df-a812-da2ad90521dc" providerId="ADAL" clId="{2130B153-DDD5-394C-9174-7449AD4EBDE9}" dt="2021-01-14T12:06:21.911" v="504" actId="255"/>
        <pc:sldMkLst>
          <pc:docMk/>
          <pc:sldMk cId="1059900802" sldId="503"/>
        </pc:sldMkLst>
        <pc:spChg chg="mod">
          <ac:chgData name="Ola Gofshtein" userId="2c926328-694a-47df-a812-da2ad90521dc" providerId="ADAL" clId="{2130B153-DDD5-394C-9174-7449AD4EBDE9}" dt="2021-01-14T12:01:22.041" v="456"/>
          <ac:spMkLst>
            <pc:docMk/>
            <pc:sldMk cId="1059900802" sldId="503"/>
            <ac:spMk id="3" creationId="{B71FD081-937A-464C-89F2-0A87705BA349}"/>
          </ac:spMkLst>
        </pc:spChg>
        <pc:spChg chg="mod">
          <ac:chgData name="Ola Gofshtein" userId="2c926328-694a-47df-a812-da2ad90521dc" providerId="ADAL" clId="{2130B153-DDD5-394C-9174-7449AD4EBDE9}" dt="2021-01-14T12:01:30.728" v="460" actId="255"/>
          <ac:spMkLst>
            <pc:docMk/>
            <pc:sldMk cId="1059900802" sldId="503"/>
            <ac:spMk id="4" creationId="{D1AF28E9-FD82-224E-B2FB-393A37157313}"/>
          </ac:spMkLst>
        </pc:spChg>
        <pc:spChg chg="mod">
          <ac:chgData name="Ola Gofshtein" userId="2c926328-694a-47df-a812-da2ad90521dc" providerId="ADAL" clId="{2130B153-DDD5-394C-9174-7449AD4EBDE9}" dt="2021-01-14T12:03:47.962" v="478" actId="2711"/>
          <ac:spMkLst>
            <pc:docMk/>
            <pc:sldMk cId="1059900802" sldId="503"/>
            <ac:spMk id="10" creationId="{6BCA4F72-D9E9-D349-8023-D2F3E5178373}"/>
          </ac:spMkLst>
        </pc:spChg>
        <pc:spChg chg="mod">
          <ac:chgData name="Ola Gofshtein" userId="2c926328-694a-47df-a812-da2ad90521dc" providerId="ADAL" clId="{2130B153-DDD5-394C-9174-7449AD4EBDE9}" dt="2021-01-14T12:03:37.884" v="477" actId="313"/>
          <ac:spMkLst>
            <pc:docMk/>
            <pc:sldMk cId="1059900802" sldId="503"/>
            <ac:spMk id="14" creationId="{C550C285-58BF-4148-82DE-CE9CFE77350F}"/>
          </ac:spMkLst>
        </pc:spChg>
        <pc:spChg chg="mod">
          <ac:chgData name="Ola Gofshtein" userId="2c926328-694a-47df-a812-da2ad90521dc" providerId="ADAL" clId="{2130B153-DDD5-394C-9174-7449AD4EBDE9}" dt="2021-01-14T12:04:41.032" v="487" actId="255"/>
          <ac:spMkLst>
            <pc:docMk/>
            <pc:sldMk cId="1059900802" sldId="503"/>
            <ac:spMk id="16" creationId="{0CEBA0F8-AAE8-F441-844D-21C788D56FFF}"/>
          </ac:spMkLst>
        </pc:spChg>
        <pc:spChg chg="mod">
          <ac:chgData name="Ola Gofshtein" userId="2c926328-694a-47df-a812-da2ad90521dc" providerId="ADAL" clId="{2130B153-DDD5-394C-9174-7449AD4EBDE9}" dt="2021-01-14T12:05:32.062" v="494" actId="255"/>
          <ac:spMkLst>
            <pc:docMk/>
            <pc:sldMk cId="1059900802" sldId="503"/>
            <ac:spMk id="19" creationId="{08EF8BCB-226B-6746-A8B0-0827E0FF35C9}"/>
          </ac:spMkLst>
        </pc:spChg>
        <pc:spChg chg="mod">
          <ac:chgData name="Ola Gofshtein" userId="2c926328-694a-47df-a812-da2ad90521dc" providerId="ADAL" clId="{2130B153-DDD5-394C-9174-7449AD4EBDE9}" dt="2021-01-14T12:06:21.911" v="504" actId="255"/>
          <ac:spMkLst>
            <pc:docMk/>
            <pc:sldMk cId="1059900802" sldId="503"/>
            <ac:spMk id="22" creationId="{2C66578B-E229-324F-A5A5-3D0AE2229200}"/>
          </ac:spMkLst>
        </pc:spChg>
        <pc:grpChg chg="mod">
          <ac:chgData name="Ola Gofshtein" userId="2c926328-694a-47df-a812-da2ad90521dc" providerId="ADAL" clId="{2130B153-DDD5-394C-9174-7449AD4EBDE9}" dt="2021-01-14T12:01:22.041" v="456"/>
          <ac:grpSpMkLst>
            <pc:docMk/>
            <pc:sldMk cId="1059900802" sldId="503"/>
            <ac:grpSpMk id="2" creationId="{0404EF43-2115-FF4A-990E-64396B4846A5}"/>
          </ac:grpSpMkLst>
        </pc:grpChg>
      </pc:sldChg>
      <pc:sldChg chg="addSp delSp modSp mod delCm">
        <pc:chgData name="Ola Gofshtein" userId="2c926328-694a-47df-a812-da2ad90521dc" providerId="ADAL" clId="{2130B153-DDD5-394C-9174-7449AD4EBDE9}" dt="2021-01-14T12:14:54.614" v="562" actId="14100"/>
        <pc:sldMkLst>
          <pc:docMk/>
          <pc:sldMk cId="1889019252" sldId="505"/>
        </pc:sldMkLst>
        <pc:spChg chg="add mod">
          <ac:chgData name="Ola Gofshtein" userId="2c926328-694a-47df-a812-da2ad90521dc" providerId="ADAL" clId="{2130B153-DDD5-394C-9174-7449AD4EBDE9}" dt="2021-01-14T12:14:54.614" v="562" actId="14100"/>
          <ac:spMkLst>
            <pc:docMk/>
            <pc:sldMk cId="1889019252" sldId="505"/>
            <ac:spMk id="11" creationId="{A35343EB-A477-B74C-8EEB-FAB0EFE209E6}"/>
          </ac:spMkLst>
        </pc:spChg>
        <pc:spChg chg="add mod">
          <ac:chgData name="Ola Gofshtein" userId="2c926328-694a-47df-a812-da2ad90521dc" providerId="ADAL" clId="{2130B153-DDD5-394C-9174-7449AD4EBDE9}" dt="2021-01-14T12:14:32.499" v="561" actId="1076"/>
          <ac:spMkLst>
            <pc:docMk/>
            <pc:sldMk cId="1889019252" sldId="505"/>
            <ac:spMk id="12" creationId="{4BD5D8A7-2BDD-AF49-A22C-E54868A81AA9}"/>
          </ac:spMkLst>
        </pc:spChg>
        <pc:picChg chg="add mod">
          <ac:chgData name="Ola Gofshtein" userId="2c926328-694a-47df-a812-da2ad90521dc" providerId="ADAL" clId="{2130B153-DDD5-394C-9174-7449AD4EBDE9}" dt="2021-01-14T12:12:22.697" v="548" actId="1076"/>
          <ac:picMkLst>
            <pc:docMk/>
            <pc:sldMk cId="1889019252" sldId="505"/>
            <ac:picMk id="3" creationId="{43D36A7A-BF49-1347-9053-9497BDF475B0}"/>
          </ac:picMkLst>
        </pc:picChg>
        <pc:picChg chg="del">
          <ac:chgData name="Ola Gofshtein" userId="2c926328-694a-47df-a812-da2ad90521dc" providerId="ADAL" clId="{2130B153-DDD5-394C-9174-7449AD4EBDE9}" dt="2021-01-14T12:12:20.641" v="547" actId="478"/>
          <ac:picMkLst>
            <pc:docMk/>
            <pc:sldMk cId="1889019252" sldId="505"/>
            <ac:picMk id="9" creationId="{0C595563-6C4E-194B-A130-254CDA5553D4}"/>
          </ac:picMkLst>
        </pc:picChg>
      </pc:sldChg>
      <pc:sldChg chg="modSp mod">
        <pc:chgData name="Ola Gofshtein" userId="2c926328-694a-47df-a812-da2ad90521dc" providerId="ADAL" clId="{2130B153-DDD5-394C-9174-7449AD4EBDE9}" dt="2021-01-14T12:18:47.701" v="586" actId="255"/>
        <pc:sldMkLst>
          <pc:docMk/>
          <pc:sldMk cId="148786535" sldId="507"/>
        </pc:sldMkLst>
        <pc:spChg chg="mod">
          <ac:chgData name="Ola Gofshtein" userId="2c926328-694a-47df-a812-da2ad90521dc" providerId="ADAL" clId="{2130B153-DDD5-394C-9174-7449AD4EBDE9}" dt="2021-01-14T12:17:02.483" v="568" actId="255"/>
          <ac:spMkLst>
            <pc:docMk/>
            <pc:sldMk cId="148786535" sldId="507"/>
            <ac:spMk id="4" creationId="{D1AF28E9-FD82-224E-B2FB-393A37157313}"/>
          </ac:spMkLst>
        </pc:spChg>
        <pc:spChg chg="mod">
          <ac:chgData name="Ola Gofshtein" userId="2c926328-694a-47df-a812-da2ad90521dc" providerId="ADAL" clId="{2130B153-DDD5-394C-9174-7449AD4EBDE9}" dt="2021-01-14T12:17:36.495" v="575" actId="255"/>
          <ac:spMkLst>
            <pc:docMk/>
            <pc:sldMk cId="148786535" sldId="507"/>
            <ac:spMk id="14" creationId="{C550C285-58BF-4148-82DE-CE9CFE77350F}"/>
          </ac:spMkLst>
        </pc:spChg>
        <pc:spChg chg="mod">
          <ac:chgData name="Ola Gofshtein" userId="2c926328-694a-47df-a812-da2ad90521dc" providerId="ADAL" clId="{2130B153-DDD5-394C-9174-7449AD4EBDE9}" dt="2021-01-14T12:18:06.619" v="579" actId="255"/>
          <ac:spMkLst>
            <pc:docMk/>
            <pc:sldMk cId="148786535" sldId="507"/>
            <ac:spMk id="16" creationId="{0CEBA0F8-AAE8-F441-844D-21C788D56FFF}"/>
          </ac:spMkLst>
        </pc:spChg>
        <pc:spChg chg="mod">
          <ac:chgData name="Ola Gofshtein" userId="2c926328-694a-47df-a812-da2ad90521dc" providerId="ADAL" clId="{2130B153-DDD5-394C-9174-7449AD4EBDE9}" dt="2021-01-14T12:18:47.701" v="586" actId="255"/>
          <ac:spMkLst>
            <pc:docMk/>
            <pc:sldMk cId="148786535" sldId="507"/>
            <ac:spMk id="19" creationId="{08EF8BCB-226B-6746-A8B0-0827E0FF35C9}"/>
          </ac:spMkLst>
        </pc:spChg>
      </pc:sldChg>
      <pc:sldChg chg="addSp delSp modSp mod">
        <pc:chgData name="Ola Gofshtein" userId="2c926328-694a-47df-a812-da2ad90521dc" providerId="ADAL" clId="{2130B153-DDD5-394C-9174-7449AD4EBDE9}" dt="2021-01-14T13:00:00.567" v="744" actId="21"/>
        <pc:sldMkLst>
          <pc:docMk/>
          <pc:sldMk cId="1970038238" sldId="509"/>
        </pc:sldMkLst>
        <pc:spChg chg="add del mod">
          <ac:chgData name="Ola Gofshtein" userId="2c926328-694a-47df-a812-da2ad90521dc" providerId="ADAL" clId="{2130B153-DDD5-394C-9174-7449AD4EBDE9}" dt="2021-01-14T12:20:21.565" v="597" actId="21"/>
          <ac:spMkLst>
            <pc:docMk/>
            <pc:sldMk cId="1970038238" sldId="509"/>
            <ac:spMk id="9" creationId="{DE6C2F16-30B4-FC47-AB7F-7FBF072C8AC7}"/>
          </ac:spMkLst>
        </pc:spChg>
        <pc:spChg chg="add del mod">
          <ac:chgData name="Ola Gofshtein" userId="2c926328-694a-47df-a812-da2ad90521dc" providerId="ADAL" clId="{2130B153-DDD5-394C-9174-7449AD4EBDE9}" dt="2021-01-14T12:12:47.221" v="554"/>
          <ac:spMkLst>
            <pc:docMk/>
            <pc:sldMk cId="1970038238" sldId="509"/>
            <ac:spMk id="11" creationId="{29CB7BEC-E9C1-0B40-B115-2BC3DED1DBC3}"/>
          </ac:spMkLst>
        </pc:spChg>
        <pc:spChg chg="add mod">
          <ac:chgData name="Ola Gofshtein" userId="2c926328-694a-47df-a812-da2ad90521dc" providerId="ADAL" clId="{2130B153-DDD5-394C-9174-7449AD4EBDE9}" dt="2021-01-14T12:19:18.826" v="589"/>
          <ac:spMkLst>
            <pc:docMk/>
            <pc:sldMk cId="1970038238" sldId="509"/>
            <ac:spMk id="12" creationId="{087DFB81-A3A9-AC4F-B005-01ECA60FD9B1}"/>
          </ac:spMkLst>
        </pc:spChg>
        <pc:spChg chg="add mod">
          <ac:chgData name="Ola Gofshtein" userId="2c926328-694a-47df-a812-da2ad90521dc" providerId="ADAL" clId="{2130B153-DDD5-394C-9174-7449AD4EBDE9}" dt="2021-01-14T12:58:22.194" v="740" actId="14100"/>
          <ac:spMkLst>
            <pc:docMk/>
            <pc:sldMk cId="1970038238" sldId="509"/>
            <ac:spMk id="17" creationId="{8CD2A313-E32B-0B40-BC38-C45C9320E0E0}"/>
          </ac:spMkLst>
        </pc:spChg>
        <pc:picChg chg="del">
          <ac:chgData name="Ola Gofshtein" userId="2c926328-694a-47df-a812-da2ad90521dc" providerId="ADAL" clId="{2130B153-DDD5-394C-9174-7449AD4EBDE9}" dt="2021-01-14T12:20:16.409" v="595" actId="478"/>
          <ac:picMkLst>
            <pc:docMk/>
            <pc:sldMk cId="1970038238" sldId="509"/>
            <ac:picMk id="3" creationId="{BD137C60-17C5-1540-84F6-72D123C2AD7F}"/>
          </ac:picMkLst>
        </pc:picChg>
        <pc:picChg chg="add mod">
          <ac:chgData name="Ola Gofshtein" userId="2c926328-694a-47df-a812-da2ad90521dc" providerId="ADAL" clId="{2130B153-DDD5-394C-9174-7449AD4EBDE9}" dt="2021-01-14T12:20:23.810" v="604" actId="1035"/>
          <ac:picMkLst>
            <pc:docMk/>
            <pc:sldMk cId="1970038238" sldId="509"/>
            <ac:picMk id="4" creationId="{8AB409F8-E99A-5647-9F91-5A9C2F03E00E}"/>
          </ac:picMkLst>
        </pc:picChg>
        <pc:picChg chg="add del mod">
          <ac:chgData name="Ola Gofshtein" userId="2c926328-694a-47df-a812-da2ad90521dc" providerId="ADAL" clId="{2130B153-DDD5-394C-9174-7449AD4EBDE9}" dt="2021-01-14T13:00:00.567" v="744" actId="21"/>
          <ac:picMkLst>
            <pc:docMk/>
            <pc:sldMk cId="1970038238" sldId="509"/>
            <ac:picMk id="6" creationId="{962132BC-4D8B-544E-A1DD-28D94840B39D}"/>
          </ac:picMkLst>
        </pc:picChg>
      </pc:sldChg>
      <pc:sldChg chg="addSp delSp modSp mod">
        <pc:chgData name="Ola Gofshtein" userId="2c926328-694a-47df-a812-da2ad90521dc" providerId="ADAL" clId="{2130B153-DDD5-394C-9174-7449AD4EBDE9}" dt="2021-01-14T13:00:12.668" v="747" actId="478"/>
        <pc:sldMkLst>
          <pc:docMk/>
          <pc:sldMk cId="3717282425" sldId="512"/>
        </pc:sldMkLst>
        <pc:spChg chg="add mod">
          <ac:chgData name="Ola Gofshtein" userId="2c926328-694a-47df-a812-da2ad90521dc" providerId="ADAL" clId="{2130B153-DDD5-394C-9174-7449AD4EBDE9}" dt="2021-01-14T12:23:18.793" v="625" actId="20577"/>
          <ac:spMkLst>
            <pc:docMk/>
            <pc:sldMk cId="3717282425" sldId="512"/>
            <ac:spMk id="6" creationId="{FD23499E-CAAD-7E49-AD8E-6AF8EB0C1599}"/>
          </ac:spMkLst>
        </pc:spChg>
        <pc:spChg chg="add mod">
          <ac:chgData name="Ola Gofshtein" userId="2c926328-694a-47df-a812-da2ad90521dc" providerId="ADAL" clId="{2130B153-DDD5-394C-9174-7449AD4EBDE9}" dt="2021-01-14T12:22:49.036" v="618"/>
          <ac:spMkLst>
            <pc:docMk/>
            <pc:sldMk cId="3717282425" sldId="512"/>
            <ac:spMk id="7" creationId="{4378E6FC-8262-4E4C-8C66-DB6E7C9D5B84}"/>
          </ac:spMkLst>
        </pc:spChg>
        <pc:spChg chg="del">
          <ac:chgData name="Ola Gofshtein" userId="2c926328-694a-47df-a812-da2ad90521dc" providerId="ADAL" clId="{2130B153-DDD5-394C-9174-7449AD4EBDE9}" dt="2021-01-14T12:22:53.414" v="619" actId="478"/>
          <ac:spMkLst>
            <pc:docMk/>
            <pc:sldMk cId="3717282425" sldId="512"/>
            <ac:spMk id="8" creationId="{74123C7A-9AF0-DD4C-B091-2EACDCC12C4B}"/>
          </ac:spMkLst>
        </pc:spChg>
        <pc:spChg chg="add mod">
          <ac:chgData name="Ola Gofshtein" userId="2c926328-694a-47df-a812-da2ad90521dc" providerId="ADAL" clId="{2130B153-DDD5-394C-9174-7449AD4EBDE9}" dt="2021-01-14T12:23:29.955" v="626" actId="20577"/>
          <ac:spMkLst>
            <pc:docMk/>
            <pc:sldMk cId="3717282425" sldId="512"/>
            <ac:spMk id="9" creationId="{7921AA0A-2C01-9E4D-B02E-0A868C4D2515}"/>
          </ac:spMkLst>
        </pc:spChg>
        <pc:picChg chg="add mod">
          <ac:chgData name="Ola Gofshtein" userId="2c926328-694a-47df-a812-da2ad90521dc" providerId="ADAL" clId="{2130B153-DDD5-394C-9174-7449AD4EBDE9}" dt="2021-01-14T12:22:39.775" v="617" actId="1076"/>
          <ac:picMkLst>
            <pc:docMk/>
            <pc:sldMk cId="3717282425" sldId="512"/>
            <ac:picMk id="3" creationId="{F0FCA25B-0107-9749-8760-F352EDAE388E}"/>
          </ac:picMkLst>
        </pc:picChg>
        <pc:picChg chg="del">
          <ac:chgData name="Ola Gofshtein" userId="2c926328-694a-47df-a812-da2ad90521dc" providerId="ADAL" clId="{2130B153-DDD5-394C-9174-7449AD4EBDE9}" dt="2021-01-14T12:22:33.678" v="615" actId="478"/>
          <ac:picMkLst>
            <pc:docMk/>
            <pc:sldMk cId="3717282425" sldId="512"/>
            <ac:picMk id="5" creationId="{5D4963A1-891A-8C4C-83CF-94D5A47CCA38}"/>
          </ac:picMkLst>
        </pc:picChg>
        <pc:picChg chg="add del mod">
          <ac:chgData name="Ola Gofshtein" userId="2c926328-694a-47df-a812-da2ad90521dc" providerId="ADAL" clId="{2130B153-DDD5-394C-9174-7449AD4EBDE9}" dt="2021-01-14T13:00:12.668" v="747" actId="478"/>
          <ac:picMkLst>
            <pc:docMk/>
            <pc:sldMk cId="3717282425" sldId="512"/>
            <ac:picMk id="10" creationId="{9D2F2C12-6ED7-B046-A30E-CDB3D109C6E9}"/>
          </ac:picMkLst>
        </pc:picChg>
      </pc:sldChg>
      <pc:sldChg chg="modSp mod">
        <pc:chgData name="Ola Gofshtein" userId="2c926328-694a-47df-a812-da2ad90521dc" providerId="ADAL" clId="{2130B153-DDD5-394C-9174-7449AD4EBDE9}" dt="2021-01-14T12:28:56.381" v="686" actId="1076"/>
        <pc:sldMkLst>
          <pc:docMk/>
          <pc:sldMk cId="2624294776" sldId="513"/>
        </pc:sldMkLst>
        <pc:spChg chg="mod">
          <ac:chgData name="Ola Gofshtein" userId="2c926328-694a-47df-a812-da2ad90521dc" providerId="ADAL" clId="{2130B153-DDD5-394C-9174-7449AD4EBDE9}" dt="2021-01-14T12:24:33.929" v="633" actId="255"/>
          <ac:spMkLst>
            <pc:docMk/>
            <pc:sldMk cId="2624294776" sldId="513"/>
            <ac:spMk id="4" creationId="{D1AF28E9-FD82-224E-B2FB-393A37157313}"/>
          </ac:spMkLst>
        </pc:spChg>
        <pc:spChg chg="mod">
          <ac:chgData name="Ola Gofshtein" userId="2c926328-694a-47df-a812-da2ad90521dc" providerId="ADAL" clId="{2130B153-DDD5-394C-9174-7449AD4EBDE9}" dt="2021-01-14T12:25:10.417" v="640" actId="255"/>
          <ac:spMkLst>
            <pc:docMk/>
            <pc:sldMk cId="2624294776" sldId="513"/>
            <ac:spMk id="10" creationId="{6BCA4F72-D9E9-D349-8023-D2F3E5178373}"/>
          </ac:spMkLst>
        </pc:spChg>
        <pc:spChg chg="mod">
          <ac:chgData name="Ola Gofshtein" userId="2c926328-694a-47df-a812-da2ad90521dc" providerId="ADAL" clId="{2130B153-DDD5-394C-9174-7449AD4EBDE9}" dt="2021-01-14T12:25:02.272" v="636"/>
          <ac:spMkLst>
            <pc:docMk/>
            <pc:sldMk cId="2624294776" sldId="513"/>
            <ac:spMk id="11" creationId="{80202C36-C086-2B4A-84F6-EFB6BA09CE41}"/>
          </ac:spMkLst>
        </pc:spChg>
        <pc:spChg chg="mod">
          <ac:chgData name="Ola Gofshtein" userId="2c926328-694a-47df-a812-da2ad90521dc" providerId="ADAL" clId="{2130B153-DDD5-394C-9174-7449AD4EBDE9}" dt="2021-01-14T12:28:56.381" v="686" actId="1076"/>
          <ac:spMkLst>
            <pc:docMk/>
            <pc:sldMk cId="2624294776" sldId="513"/>
            <ac:spMk id="14" creationId="{C550C285-58BF-4148-82DE-CE9CFE77350F}"/>
          </ac:spMkLst>
        </pc:spChg>
        <pc:spChg chg="mod">
          <ac:chgData name="Ola Gofshtein" userId="2c926328-694a-47df-a812-da2ad90521dc" providerId="ADAL" clId="{2130B153-DDD5-394C-9174-7449AD4EBDE9}" dt="2021-01-14T12:26:42.060" v="656" actId="255"/>
          <ac:spMkLst>
            <pc:docMk/>
            <pc:sldMk cId="2624294776" sldId="513"/>
            <ac:spMk id="16" creationId="{0CEBA0F8-AAE8-F441-844D-21C788D56FFF}"/>
          </ac:spMkLst>
        </pc:spChg>
        <pc:spChg chg="mod">
          <ac:chgData name="Ola Gofshtein" userId="2c926328-694a-47df-a812-da2ad90521dc" providerId="ADAL" clId="{2130B153-DDD5-394C-9174-7449AD4EBDE9}" dt="2021-01-14T12:28:06.437" v="676" actId="20577"/>
          <ac:spMkLst>
            <pc:docMk/>
            <pc:sldMk cId="2624294776" sldId="513"/>
            <ac:spMk id="19" creationId="{08EF8BCB-226B-6746-A8B0-0827E0FF35C9}"/>
          </ac:spMkLst>
        </pc:spChg>
        <pc:spChg chg="mod">
          <ac:chgData name="Ola Gofshtein" userId="2c926328-694a-47df-a812-da2ad90521dc" providerId="ADAL" clId="{2130B153-DDD5-394C-9174-7449AD4EBDE9}" dt="2021-01-14T12:28:45.901" v="684" actId="2711"/>
          <ac:spMkLst>
            <pc:docMk/>
            <pc:sldMk cId="2624294776" sldId="513"/>
            <ac:spMk id="22" creationId="{2C66578B-E229-324F-A5A5-3D0AE2229200}"/>
          </ac:spMkLst>
        </pc:spChg>
        <pc:grpChg chg="mod">
          <ac:chgData name="Ola Gofshtein" userId="2c926328-694a-47df-a812-da2ad90521dc" providerId="ADAL" clId="{2130B153-DDD5-394C-9174-7449AD4EBDE9}" dt="2021-01-14T12:25:02.272" v="636"/>
          <ac:grpSpMkLst>
            <pc:docMk/>
            <pc:sldMk cId="2624294776" sldId="513"/>
            <ac:grpSpMk id="5" creationId="{B8F14097-F8BF-8540-AA30-0FD7EBE2E875}"/>
          </ac:grpSpMkLst>
        </pc:grpChg>
      </pc:sldChg>
      <pc:sldChg chg="addSp delSp modSp mod">
        <pc:chgData name="Ola Gofshtein" userId="2c926328-694a-47df-a812-da2ad90521dc" providerId="ADAL" clId="{2130B153-DDD5-394C-9174-7449AD4EBDE9}" dt="2021-01-14T09:56:38.097" v="26" actId="1036"/>
        <pc:sldMkLst>
          <pc:docMk/>
          <pc:sldMk cId="3642307295" sldId="514"/>
        </pc:sldMkLst>
        <pc:picChg chg="add del mod">
          <ac:chgData name="Ola Gofshtein" userId="2c926328-694a-47df-a812-da2ad90521dc" providerId="ADAL" clId="{2130B153-DDD5-394C-9174-7449AD4EBDE9}" dt="2021-01-14T09:56:34.054" v="23" actId="478"/>
          <ac:picMkLst>
            <pc:docMk/>
            <pc:sldMk cId="3642307295" sldId="514"/>
            <ac:picMk id="3" creationId="{B0093D11-88FE-B74F-B198-F76FBB8F975A}"/>
          </ac:picMkLst>
        </pc:picChg>
        <pc:picChg chg="add mod">
          <ac:chgData name="Ola Gofshtein" userId="2c926328-694a-47df-a812-da2ad90521dc" providerId="ADAL" clId="{2130B153-DDD5-394C-9174-7449AD4EBDE9}" dt="2021-01-14T09:56:38.097" v="26" actId="1036"/>
          <ac:picMkLst>
            <pc:docMk/>
            <pc:sldMk cId="3642307295" sldId="514"/>
            <ac:picMk id="5" creationId="{3B854EB2-B333-4846-9CBF-88ED0FAFF383}"/>
          </ac:picMkLst>
        </pc:picChg>
        <pc:picChg chg="del mod">
          <ac:chgData name="Ola Gofshtein" userId="2c926328-694a-47df-a812-da2ad90521dc" providerId="ADAL" clId="{2130B153-DDD5-394C-9174-7449AD4EBDE9}" dt="2021-01-14T09:55:30.147" v="12" actId="478"/>
          <ac:picMkLst>
            <pc:docMk/>
            <pc:sldMk cId="3642307295" sldId="514"/>
            <ac:picMk id="12" creationId="{C0941D7B-22E7-1940-83C8-ADD8585AC9AE}"/>
          </ac:picMkLst>
        </pc:picChg>
      </pc:sldChg>
      <pc:sldChg chg="addSp delSp modSp mod">
        <pc:chgData name="Ola Gofshtein" userId="2c926328-694a-47df-a812-da2ad90521dc" providerId="ADAL" clId="{2130B153-DDD5-394C-9174-7449AD4EBDE9}" dt="2021-01-14T10:06:25.736" v="81" actId="2711"/>
        <pc:sldMkLst>
          <pc:docMk/>
          <pc:sldMk cId="2034067866" sldId="515"/>
        </pc:sldMkLst>
        <pc:spChg chg="mod">
          <ac:chgData name="Ola Gofshtein" userId="2c926328-694a-47df-a812-da2ad90521dc" providerId="ADAL" clId="{2130B153-DDD5-394C-9174-7449AD4EBDE9}" dt="2021-01-14T09:58:06.274" v="29"/>
          <ac:spMkLst>
            <pc:docMk/>
            <pc:sldMk cId="2034067866" sldId="515"/>
            <ac:spMk id="3" creationId="{B71FD081-937A-464C-89F2-0A87705BA349}"/>
          </ac:spMkLst>
        </pc:spChg>
        <pc:spChg chg="mod">
          <ac:chgData name="Ola Gofshtein" userId="2c926328-694a-47df-a812-da2ad90521dc" providerId="ADAL" clId="{2130B153-DDD5-394C-9174-7449AD4EBDE9}" dt="2021-01-14T09:58:33.068" v="35" actId="20577"/>
          <ac:spMkLst>
            <pc:docMk/>
            <pc:sldMk cId="2034067866" sldId="515"/>
            <ac:spMk id="4" creationId="{D1AF28E9-FD82-224E-B2FB-393A37157313}"/>
          </ac:spMkLst>
        </pc:spChg>
        <pc:spChg chg="add del mod">
          <ac:chgData name="Ola Gofshtein" userId="2c926328-694a-47df-a812-da2ad90521dc" providerId="ADAL" clId="{2130B153-DDD5-394C-9174-7449AD4EBDE9}" dt="2021-01-14T09:59:43.660" v="41" actId="478"/>
          <ac:spMkLst>
            <pc:docMk/>
            <pc:sldMk cId="2034067866" sldId="515"/>
            <ac:spMk id="6" creationId="{F3E2E718-86DE-A644-B0AC-A5A52A9B6B87}"/>
          </ac:spMkLst>
        </pc:spChg>
        <pc:spChg chg="mod">
          <ac:chgData name="Ola Gofshtein" userId="2c926328-694a-47df-a812-da2ad90521dc" providerId="ADAL" clId="{2130B153-DDD5-394C-9174-7449AD4EBDE9}" dt="2021-01-14T10:05:44.032" v="72" actId="2711"/>
          <ac:spMkLst>
            <pc:docMk/>
            <pc:sldMk cId="2034067866" sldId="515"/>
            <ac:spMk id="10" creationId="{6BCA4F72-D9E9-D349-8023-D2F3E5178373}"/>
          </ac:spMkLst>
        </pc:spChg>
        <pc:spChg chg="mod">
          <ac:chgData name="Ola Gofshtein" userId="2c926328-694a-47df-a812-da2ad90521dc" providerId="ADAL" clId="{2130B153-DDD5-394C-9174-7449AD4EBDE9}" dt="2021-01-14T10:00:08.650" v="55" actId="14100"/>
          <ac:spMkLst>
            <pc:docMk/>
            <pc:sldMk cId="2034067866" sldId="515"/>
            <ac:spMk id="11" creationId="{80202C36-C086-2B4A-84F6-EFB6BA09CE41}"/>
          </ac:spMkLst>
        </pc:spChg>
        <pc:spChg chg="mod">
          <ac:chgData name="Ola Gofshtein" userId="2c926328-694a-47df-a812-da2ad90521dc" providerId="ADAL" clId="{2130B153-DDD5-394C-9174-7449AD4EBDE9}" dt="2021-01-14T10:04:06.787" v="63" actId="2711"/>
          <ac:spMkLst>
            <pc:docMk/>
            <pc:sldMk cId="2034067866" sldId="515"/>
            <ac:spMk id="14" creationId="{C550C285-58BF-4148-82DE-CE9CFE77350F}"/>
          </ac:spMkLst>
        </pc:spChg>
        <pc:spChg chg="mod">
          <ac:chgData name="Ola Gofshtein" userId="2c926328-694a-47df-a812-da2ad90521dc" providerId="ADAL" clId="{2130B153-DDD5-394C-9174-7449AD4EBDE9}" dt="2021-01-14T09:59:47.282" v="42" actId="1076"/>
          <ac:spMkLst>
            <pc:docMk/>
            <pc:sldMk cId="2034067866" sldId="515"/>
            <ac:spMk id="15" creationId="{9E182514-2940-1847-A0DA-307ABA324C61}"/>
          </ac:spMkLst>
        </pc:spChg>
        <pc:spChg chg="mod">
          <ac:chgData name="Ola Gofshtein" userId="2c926328-694a-47df-a812-da2ad90521dc" providerId="ADAL" clId="{2130B153-DDD5-394C-9174-7449AD4EBDE9}" dt="2021-01-14T10:06:25.736" v="81" actId="2711"/>
          <ac:spMkLst>
            <pc:docMk/>
            <pc:sldMk cId="2034067866" sldId="515"/>
            <ac:spMk id="18" creationId="{93E35683-F499-664C-9DE6-4D6D5AD141D0}"/>
          </ac:spMkLst>
        </pc:spChg>
        <pc:spChg chg="mod">
          <ac:chgData name="Ola Gofshtein" userId="2c926328-694a-47df-a812-da2ad90521dc" providerId="ADAL" clId="{2130B153-DDD5-394C-9174-7449AD4EBDE9}" dt="2021-01-14T09:59:47.282" v="42" actId="1076"/>
          <ac:spMkLst>
            <pc:docMk/>
            <pc:sldMk cId="2034067866" sldId="515"/>
            <ac:spMk id="21" creationId="{A611B420-7F4D-FE4B-A705-D6C00A0A61EC}"/>
          </ac:spMkLst>
        </pc:spChg>
        <pc:grpChg chg="mod">
          <ac:chgData name="Ola Gofshtein" userId="2c926328-694a-47df-a812-da2ad90521dc" providerId="ADAL" clId="{2130B153-DDD5-394C-9174-7449AD4EBDE9}" dt="2021-01-14T09:58:06.274" v="29"/>
          <ac:grpSpMkLst>
            <pc:docMk/>
            <pc:sldMk cId="2034067866" sldId="515"/>
            <ac:grpSpMk id="2" creationId="{0404EF43-2115-FF4A-990E-64396B4846A5}"/>
          </ac:grpSpMkLst>
        </pc:grpChg>
        <pc:grpChg chg="add del mod">
          <ac:chgData name="Ola Gofshtein" userId="2c926328-694a-47df-a812-da2ad90521dc" providerId="ADAL" clId="{2130B153-DDD5-394C-9174-7449AD4EBDE9}" dt="2021-01-14T09:59:18.704" v="38"/>
          <ac:grpSpMkLst>
            <pc:docMk/>
            <pc:sldMk cId="2034067866" sldId="515"/>
            <ac:grpSpMk id="5" creationId="{B8F14097-F8BF-8540-AA30-0FD7EBE2E875}"/>
          </ac:grpSpMkLst>
        </pc:grpChg>
      </pc:sldChg>
      <pc:sldChg chg="addSp delSp modSp mod delCm">
        <pc:chgData name="Ola Gofshtein" userId="2c926328-694a-47df-a812-da2ad90521dc" providerId="ADAL" clId="{2130B153-DDD5-394C-9174-7449AD4EBDE9}" dt="2021-01-14T13:23:52.703" v="1253" actId="20577"/>
        <pc:sldMkLst>
          <pc:docMk/>
          <pc:sldMk cId="1688258970" sldId="517"/>
        </pc:sldMkLst>
        <pc:spChg chg="add del mod">
          <ac:chgData name="Ola Gofshtein" userId="2c926328-694a-47df-a812-da2ad90521dc" providerId="ADAL" clId="{2130B153-DDD5-394C-9174-7449AD4EBDE9}" dt="2021-01-14T13:03:10.362" v="798"/>
          <ac:spMkLst>
            <pc:docMk/>
            <pc:sldMk cId="1688258970" sldId="517"/>
            <ac:spMk id="2" creationId="{0C64FA55-7BD1-EB4A-AF71-465F5CABC642}"/>
          </ac:spMkLst>
        </pc:spChg>
        <pc:spChg chg="del">
          <ac:chgData name="Ola Gofshtein" userId="2c926328-694a-47df-a812-da2ad90521dc" providerId="ADAL" clId="{2130B153-DDD5-394C-9174-7449AD4EBDE9}" dt="2021-01-14T13:02:32.845" v="774" actId="478"/>
          <ac:spMkLst>
            <pc:docMk/>
            <pc:sldMk cId="1688258970" sldId="517"/>
            <ac:spMk id="10" creationId="{6BCA4F72-D9E9-D349-8023-D2F3E5178373}"/>
          </ac:spMkLst>
        </pc:spChg>
        <pc:spChg chg="add mod">
          <ac:chgData name="Ola Gofshtein" userId="2c926328-694a-47df-a812-da2ad90521dc" providerId="ADAL" clId="{2130B153-DDD5-394C-9174-7449AD4EBDE9}" dt="2021-01-14T13:01:24.506" v="750" actId="571"/>
          <ac:spMkLst>
            <pc:docMk/>
            <pc:sldMk cId="1688258970" sldId="517"/>
            <ac:spMk id="13" creationId="{F36A262D-0462-D447-95ED-B69C05B34DE8}"/>
          </ac:spMkLst>
        </pc:spChg>
        <pc:spChg chg="add mod">
          <ac:chgData name="Ola Gofshtein" userId="2c926328-694a-47df-a812-da2ad90521dc" providerId="ADAL" clId="{2130B153-DDD5-394C-9174-7449AD4EBDE9}" dt="2021-01-14T13:02:41.787" v="777" actId="571"/>
          <ac:spMkLst>
            <pc:docMk/>
            <pc:sldMk cId="1688258970" sldId="517"/>
            <ac:spMk id="15" creationId="{C2CF4D06-D366-D248-AB8D-33DE999183C9}"/>
          </ac:spMkLst>
        </pc:spChg>
        <pc:spChg chg="del">
          <ac:chgData name="Ola Gofshtein" userId="2c926328-694a-47df-a812-da2ad90521dc" providerId="ADAL" clId="{2130B153-DDD5-394C-9174-7449AD4EBDE9}" dt="2021-01-14T13:02:32.845" v="774" actId="478"/>
          <ac:spMkLst>
            <pc:docMk/>
            <pc:sldMk cId="1688258970" sldId="517"/>
            <ac:spMk id="16" creationId="{68374D8C-EE86-B547-9FD9-CC22372C59F3}"/>
          </ac:spMkLst>
        </pc:spChg>
        <pc:spChg chg="del mod">
          <ac:chgData name="Ola Gofshtein" userId="2c926328-694a-47df-a812-da2ad90521dc" providerId="ADAL" clId="{2130B153-DDD5-394C-9174-7449AD4EBDE9}" dt="2021-01-14T13:02:33.917" v="775" actId="478"/>
          <ac:spMkLst>
            <pc:docMk/>
            <pc:sldMk cId="1688258970" sldId="517"/>
            <ac:spMk id="19" creationId="{82821C6D-B4D3-8943-96FA-F0971FA1060A}"/>
          </ac:spMkLst>
        </pc:spChg>
        <pc:spChg chg="add mod">
          <ac:chgData name="Ola Gofshtein" userId="2c926328-694a-47df-a812-da2ad90521dc" providerId="ADAL" clId="{2130B153-DDD5-394C-9174-7449AD4EBDE9}" dt="2021-01-14T13:23:52.703" v="1253" actId="20577"/>
          <ac:spMkLst>
            <pc:docMk/>
            <pc:sldMk cId="1688258970" sldId="517"/>
            <ac:spMk id="21" creationId="{96BE2551-4500-FE42-B379-E90E1596AE19}"/>
          </ac:spMkLst>
        </pc:spChg>
        <pc:spChg chg="mod">
          <ac:chgData name="Ola Gofshtein" userId="2c926328-694a-47df-a812-da2ad90521dc" providerId="ADAL" clId="{2130B153-DDD5-394C-9174-7449AD4EBDE9}" dt="2021-01-14T13:16:40.243" v="1144" actId="1076"/>
          <ac:spMkLst>
            <pc:docMk/>
            <pc:sldMk cId="1688258970" sldId="517"/>
            <ac:spMk id="22" creationId="{3E391C2B-22CD-D242-A0F6-F0A5D8700E37}"/>
          </ac:spMkLst>
        </pc:spChg>
        <pc:spChg chg="mod">
          <ac:chgData name="Ola Gofshtein" userId="2c926328-694a-47df-a812-da2ad90521dc" providerId="ADAL" clId="{2130B153-DDD5-394C-9174-7449AD4EBDE9}" dt="2021-01-14T13:22:37.204" v="1168" actId="20577"/>
          <ac:spMkLst>
            <pc:docMk/>
            <pc:sldMk cId="1688258970" sldId="517"/>
            <ac:spMk id="24" creationId="{0690A15C-282E-DB42-BB8B-F0877B70B0F6}"/>
          </ac:spMkLst>
        </pc:spChg>
        <pc:picChg chg="del">
          <ac:chgData name="Ola Gofshtein" userId="2c926328-694a-47df-a812-da2ad90521dc" providerId="ADAL" clId="{2130B153-DDD5-394C-9174-7449AD4EBDE9}" dt="2021-01-14T13:02:32.845" v="774" actId="478"/>
          <ac:picMkLst>
            <pc:docMk/>
            <pc:sldMk cId="1688258970" sldId="517"/>
            <ac:picMk id="8" creationId="{76444FA9-6CD4-3042-AEA9-B969F369F72A}"/>
          </ac:picMkLst>
        </pc:picChg>
        <pc:picChg chg="add mod">
          <ac:chgData name="Ola Gofshtein" userId="2c926328-694a-47df-a812-da2ad90521dc" providerId="ADAL" clId="{2130B153-DDD5-394C-9174-7449AD4EBDE9}" dt="2021-01-14T13:01:24.506" v="750" actId="571"/>
          <ac:picMkLst>
            <pc:docMk/>
            <pc:sldMk cId="1688258970" sldId="517"/>
            <ac:picMk id="14" creationId="{13A4779C-CC9F-A046-96B0-2D43BDF56461}"/>
          </ac:picMkLst>
        </pc:picChg>
        <pc:picChg chg="del">
          <ac:chgData name="Ola Gofshtein" userId="2c926328-694a-47df-a812-da2ad90521dc" providerId="ADAL" clId="{2130B153-DDD5-394C-9174-7449AD4EBDE9}" dt="2021-01-14T13:02:32.845" v="774" actId="478"/>
          <ac:picMkLst>
            <pc:docMk/>
            <pc:sldMk cId="1688258970" sldId="517"/>
            <ac:picMk id="17" creationId="{9552CF4D-2C41-5945-B1A1-70CE78777281}"/>
          </ac:picMkLst>
        </pc:picChg>
        <pc:picChg chg="add mod">
          <ac:chgData name="Ola Gofshtein" userId="2c926328-694a-47df-a812-da2ad90521dc" providerId="ADAL" clId="{2130B153-DDD5-394C-9174-7449AD4EBDE9}" dt="2021-01-14T13:02:41.787" v="777" actId="571"/>
          <ac:picMkLst>
            <pc:docMk/>
            <pc:sldMk cId="1688258970" sldId="517"/>
            <ac:picMk id="18" creationId="{86B10861-9BB5-FE40-B7AA-030C1A0FFE2D}"/>
          </ac:picMkLst>
        </pc:picChg>
        <pc:picChg chg="del mod">
          <ac:chgData name="Ola Gofshtein" userId="2c926328-694a-47df-a812-da2ad90521dc" providerId="ADAL" clId="{2130B153-DDD5-394C-9174-7449AD4EBDE9}" dt="2021-01-14T13:02:32.845" v="774" actId="478"/>
          <ac:picMkLst>
            <pc:docMk/>
            <pc:sldMk cId="1688258970" sldId="517"/>
            <ac:picMk id="20" creationId="{E3A60156-3309-7045-A8E1-2AE7EE6C30E6}"/>
          </ac:picMkLst>
        </pc:picChg>
        <pc:picChg chg="mod">
          <ac:chgData name="Ola Gofshtein" userId="2c926328-694a-47df-a812-da2ad90521dc" providerId="ADAL" clId="{2130B153-DDD5-394C-9174-7449AD4EBDE9}" dt="2021-01-14T13:16:40.243" v="1144" actId="1076"/>
          <ac:picMkLst>
            <pc:docMk/>
            <pc:sldMk cId="1688258970" sldId="517"/>
            <ac:picMk id="23" creationId="{576B6B02-B486-2247-B4F2-85E3150FED75}"/>
          </ac:picMkLst>
        </pc:picChg>
        <pc:picChg chg="mod">
          <ac:chgData name="Ola Gofshtein" userId="2c926328-694a-47df-a812-da2ad90521dc" providerId="ADAL" clId="{2130B153-DDD5-394C-9174-7449AD4EBDE9}" dt="2021-01-14T13:16:40.243" v="1144" actId="1076"/>
          <ac:picMkLst>
            <pc:docMk/>
            <pc:sldMk cId="1688258970" sldId="517"/>
            <ac:picMk id="25" creationId="{2A996476-B2CD-FB4C-B6CA-1A86B8B6819B}"/>
          </ac:picMkLst>
        </pc:picChg>
        <pc:picChg chg="add mod">
          <ac:chgData name="Ola Gofshtein" userId="2c926328-694a-47df-a812-da2ad90521dc" providerId="ADAL" clId="{2130B153-DDD5-394C-9174-7449AD4EBDE9}" dt="2021-01-14T13:02:47.989" v="779" actId="1076"/>
          <ac:picMkLst>
            <pc:docMk/>
            <pc:sldMk cId="1688258970" sldId="517"/>
            <ac:picMk id="26" creationId="{3AF60671-ED9B-7C43-9530-E99A13B5DD91}"/>
          </ac:picMkLst>
        </pc:picChg>
      </pc:sldChg>
      <pc:sldChg chg="addSp delSp modSp mod">
        <pc:chgData name="Ola Gofshtein" userId="2c926328-694a-47df-a812-da2ad90521dc" providerId="ADAL" clId="{2130B153-DDD5-394C-9174-7449AD4EBDE9}" dt="2021-01-14T12:52:33.397" v="711"/>
        <pc:sldMkLst>
          <pc:docMk/>
          <pc:sldMk cId="3220780959" sldId="519"/>
        </pc:sldMkLst>
        <pc:spChg chg="add mod">
          <ac:chgData name="Ola Gofshtein" userId="2c926328-694a-47df-a812-da2ad90521dc" providerId="ADAL" clId="{2130B153-DDD5-394C-9174-7449AD4EBDE9}" dt="2021-01-14T12:47:29.776" v="697" actId="20577"/>
          <ac:spMkLst>
            <pc:docMk/>
            <pc:sldMk cId="3220780959" sldId="519"/>
            <ac:spMk id="11" creationId="{83AB7F23-E0C5-C74B-9C6D-C3687B561CD7}"/>
          </ac:spMkLst>
        </pc:spChg>
        <pc:spChg chg="add mod">
          <ac:chgData name="Ola Gofshtein" userId="2c926328-694a-47df-a812-da2ad90521dc" providerId="ADAL" clId="{2130B153-DDD5-394C-9174-7449AD4EBDE9}" dt="2021-01-14T12:48:00.622" v="698"/>
          <ac:spMkLst>
            <pc:docMk/>
            <pc:sldMk cId="3220780959" sldId="519"/>
            <ac:spMk id="12" creationId="{11C00CFD-5897-EC4F-ABC0-ADA48B289879}"/>
          </ac:spMkLst>
        </pc:spChg>
        <pc:spChg chg="add del mod">
          <ac:chgData name="Ola Gofshtein" userId="2c926328-694a-47df-a812-da2ad90521dc" providerId="ADAL" clId="{2130B153-DDD5-394C-9174-7449AD4EBDE9}" dt="2021-01-14T12:52:33.397" v="711"/>
          <ac:spMkLst>
            <pc:docMk/>
            <pc:sldMk cId="3220780959" sldId="519"/>
            <ac:spMk id="13" creationId="{BB72AD7B-FCA1-EE4C-9CB0-1469B37EEF70}"/>
          </ac:spMkLst>
        </pc:spChg>
        <pc:spChg chg="add del mod">
          <ac:chgData name="Ola Gofshtein" userId="2c926328-694a-47df-a812-da2ad90521dc" providerId="ADAL" clId="{2130B153-DDD5-394C-9174-7449AD4EBDE9}" dt="2021-01-14T12:52:33.397" v="711"/>
          <ac:spMkLst>
            <pc:docMk/>
            <pc:sldMk cId="3220780959" sldId="519"/>
            <ac:spMk id="17" creationId="{9D03FF26-7B0C-1D48-BD87-F9EE9A376160}"/>
          </ac:spMkLst>
        </pc:spChg>
        <pc:spChg chg="add del mod">
          <ac:chgData name="Ola Gofshtein" userId="2c926328-694a-47df-a812-da2ad90521dc" providerId="ADAL" clId="{2130B153-DDD5-394C-9174-7449AD4EBDE9}" dt="2021-01-14T12:52:33.397" v="711"/>
          <ac:spMkLst>
            <pc:docMk/>
            <pc:sldMk cId="3220780959" sldId="519"/>
            <ac:spMk id="18" creationId="{534EE01C-3142-7746-B379-D1417CDC0E3A}"/>
          </ac:spMkLst>
        </pc:spChg>
        <pc:picChg chg="add mod">
          <ac:chgData name="Ola Gofshtein" userId="2c926328-694a-47df-a812-da2ad90521dc" providerId="ADAL" clId="{2130B153-DDD5-394C-9174-7449AD4EBDE9}" dt="2021-01-14T12:46:43.714" v="693" actId="1076"/>
          <ac:picMkLst>
            <pc:docMk/>
            <pc:sldMk cId="3220780959" sldId="519"/>
            <ac:picMk id="3" creationId="{12799E22-DCA9-7145-A3A1-30936B27C3C4}"/>
          </ac:picMkLst>
        </pc:picChg>
        <pc:picChg chg="del">
          <ac:chgData name="Ola Gofshtein" userId="2c926328-694a-47df-a812-da2ad90521dc" providerId="ADAL" clId="{2130B153-DDD5-394C-9174-7449AD4EBDE9}" dt="2021-01-14T12:46:39.521" v="692" actId="478"/>
          <ac:picMkLst>
            <pc:docMk/>
            <pc:sldMk cId="3220780959" sldId="519"/>
            <ac:picMk id="4" creationId="{84A5AA44-1FE7-884F-AB58-D9FA76CB9B2D}"/>
          </ac:picMkLst>
        </pc:picChg>
      </pc:sldChg>
      <pc:sldChg chg="addSp delSp modSp mod">
        <pc:chgData name="Ola Gofshtein" userId="2c926328-694a-47df-a812-da2ad90521dc" providerId="ADAL" clId="{2130B153-DDD5-394C-9174-7449AD4EBDE9}" dt="2021-01-14T12:53:24.256" v="719" actId="20577"/>
        <pc:sldMkLst>
          <pc:docMk/>
          <pc:sldMk cId="2190658798" sldId="520"/>
        </pc:sldMkLst>
        <pc:spChg chg="add del mod">
          <ac:chgData name="Ola Gofshtein" userId="2c926328-694a-47df-a812-da2ad90521dc" providerId="ADAL" clId="{2130B153-DDD5-394C-9174-7449AD4EBDE9}" dt="2021-01-14T12:52:46.452" v="714" actId="478"/>
          <ac:spMkLst>
            <pc:docMk/>
            <pc:sldMk cId="2190658798" sldId="520"/>
            <ac:spMk id="6" creationId="{2B48FE63-15BE-244B-AC67-43B2C3F25DBD}"/>
          </ac:spMkLst>
        </pc:spChg>
        <pc:spChg chg="add mod">
          <ac:chgData name="Ola Gofshtein" userId="2c926328-694a-47df-a812-da2ad90521dc" providerId="ADAL" clId="{2130B153-DDD5-394C-9174-7449AD4EBDE9}" dt="2021-01-14T12:52:36.667" v="712"/>
          <ac:spMkLst>
            <pc:docMk/>
            <pc:sldMk cId="2190658798" sldId="520"/>
            <ac:spMk id="7" creationId="{239C7A86-1275-E247-BA47-CEAACF19A8DD}"/>
          </ac:spMkLst>
        </pc:spChg>
        <pc:spChg chg="del">
          <ac:chgData name="Ola Gofshtein" userId="2c926328-694a-47df-a812-da2ad90521dc" providerId="ADAL" clId="{2130B153-DDD5-394C-9174-7449AD4EBDE9}" dt="2021-01-14T12:52:39.498" v="713" actId="478"/>
          <ac:spMkLst>
            <pc:docMk/>
            <pc:sldMk cId="2190658798" sldId="520"/>
            <ac:spMk id="8" creationId="{74123C7A-9AF0-DD4C-B091-2EACDCC12C4B}"/>
          </ac:spMkLst>
        </pc:spChg>
        <pc:spChg chg="add mod">
          <ac:chgData name="Ola Gofshtein" userId="2c926328-694a-47df-a812-da2ad90521dc" providerId="ADAL" clId="{2130B153-DDD5-394C-9174-7449AD4EBDE9}" dt="2021-01-14T12:53:24.256" v="719" actId="20577"/>
          <ac:spMkLst>
            <pc:docMk/>
            <pc:sldMk cId="2190658798" sldId="520"/>
            <ac:spMk id="9" creationId="{5A77F4F9-CFE3-564E-B1B2-A9FC919F3602}"/>
          </ac:spMkLst>
        </pc:spChg>
        <pc:spChg chg="add mod">
          <ac:chgData name="Ola Gofshtein" userId="2c926328-694a-47df-a812-da2ad90521dc" providerId="ADAL" clId="{2130B153-DDD5-394C-9174-7449AD4EBDE9}" dt="2021-01-14T12:52:50.356" v="716" actId="1076"/>
          <ac:spMkLst>
            <pc:docMk/>
            <pc:sldMk cId="2190658798" sldId="520"/>
            <ac:spMk id="10" creationId="{0DE16B0C-6DED-E742-92EA-65DFC8387ACD}"/>
          </ac:spMkLst>
        </pc:spChg>
        <pc:picChg chg="del">
          <ac:chgData name="Ola Gofshtein" userId="2c926328-694a-47df-a812-da2ad90521dc" providerId="ADAL" clId="{2130B153-DDD5-394C-9174-7449AD4EBDE9}" dt="2021-01-14T12:52:04.784" v="704" actId="478"/>
          <ac:picMkLst>
            <pc:docMk/>
            <pc:sldMk cId="2190658798" sldId="520"/>
            <ac:picMk id="3" creationId="{74DBCC03-3EA6-E54A-A57A-C9244EBBB687}"/>
          </ac:picMkLst>
        </pc:picChg>
        <pc:picChg chg="add mod">
          <ac:chgData name="Ola Gofshtein" userId="2c926328-694a-47df-a812-da2ad90521dc" providerId="ADAL" clId="{2130B153-DDD5-394C-9174-7449AD4EBDE9}" dt="2021-01-14T12:52:08.100" v="707" actId="1035"/>
          <ac:picMkLst>
            <pc:docMk/>
            <pc:sldMk cId="2190658798" sldId="520"/>
            <ac:picMk id="4" creationId="{731CDD3D-F610-7045-8B17-EB45040F9B96}"/>
          </ac:picMkLst>
        </pc:picChg>
      </pc:sldChg>
      <pc:sldChg chg="modSp mod">
        <pc:chgData name="Ola Gofshtein" userId="2c926328-694a-47df-a812-da2ad90521dc" providerId="ADAL" clId="{2130B153-DDD5-394C-9174-7449AD4EBDE9}" dt="2021-01-14T12:56:02.232" v="737" actId="255"/>
        <pc:sldMkLst>
          <pc:docMk/>
          <pc:sldMk cId="1162636621" sldId="522"/>
        </pc:sldMkLst>
        <pc:spChg chg="mod">
          <ac:chgData name="Ola Gofshtein" userId="2c926328-694a-47df-a812-da2ad90521dc" providerId="ADAL" clId="{2130B153-DDD5-394C-9174-7449AD4EBDE9}" dt="2021-01-14T12:54:34.783" v="722"/>
          <ac:spMkLst>
            <pc:docMk/>
            <pc:sldMk cId="1162636621" sldId="522"/>
            <ac:spMk id="3" creationId="{B71FD081-937A-464C-89F2-0A87705BA349}"/>
          </ac:spMkLst>
        </pc:spChg>
        <pc:spChg chg="mod">
          <ac:chgData name="Ola Gofshtein" userId="2c926328-694a-47df-a812-da2ad90521dc" providerId="ADAL" clId="{2130B153-DDD5-394C-9174-7449AD4EBDE9}" dt="2021-01-14T12:54:45.758" v="726" actId="20577"/>
          <ac:spMkLst>
            <pc:docMk/>
            <pc:sldMk cId="1162636621" sldId="522"/>
            <ac:spMk id="4" creationId="{D1AF28E9-FD82-224E-B2FB-393A37157313}"/>
          </ac:spMkLst>
        </pc:spChg>
        <pc:spChg chg="mod">
          <ac:chgData name="Ola Gofshtein" userId="2c926328-694a-47df-a812-da2ad90521dc" providerId="ADAL" clId="{2130B153-DDD5-394C-9174-7449AD4EBDE9}" dt="2021-01-14T12:55:25.879" v="733" actId="255"/>
          <ac:spMkLst>
            <pc:docMk/>
            <pc:sldMk cId="1162636621" sldId="522"/>
            <ac:spMk id="10" creationId="{6BCA4F72-D9E9-D349-8023-D2F3E5178373}"/>
          </ac:spMkLst>
        </pc:spChg>
        <pc:spChg chg="mod">
          <ac:chgData name="Ola Gofshtein" userId="2c926328-694a-47df-a812-da2ad90521dc" providerId="ADAL" clId="{2130B153-DDD5-394C-9174-7449AD4EBDE9}" dt="2021-01-14T12:55:19.950" v="729"/>
          <ac:spMkLst>
            <pc:docMk/>
            <pc:sldMk cId="1162636621" sldId="522"/>
            <ac:spMk id="11" creationId="{80202C36-C086-2B4A-84F6-EFB6BA09CE41}"/>
          </ac:spMkLst>
        </pc:spChg>
        <pc:spChg chg="mod">
          <ac:chgData name="Ola Gofshtein" userId="2c926328-694a-47df-a812-da2ad90521dc" providerId="ADAL" clId="{2130B153-DDD5-394C-9174-7449AD4EBDE9}" dt="2021-01-14T12:56:02.232" v="737" actId="255"/>
          <ac:spMkLst>
            <pc:docMk/>
            <pc:sldMk cId="1162636621" sldId="522"/>
            <ac:spMk id="19" creationId="{08EF8BCB-226B-6746-A8B0-0827E0FF35C9}"/>
          </ac:spMkLst>
        </pc:spChg>
        <pc:grpChg chg="mod">
          <ac:chgData name="Ola Gofshtein" userId="2c926328-694a-47df-a812-da2ad90521dc" providerId="ADAL" clId="{2130B153-DDD5-394C-9174-7449AD4EBDE9}" dt="2021-01-14T12:54:34.783" v="722"/>
          <ac:grpSpMkLst>
            <pc:docMk/>
            <pc:sldMk cId="1162636621" sldId="522"/>
            <ac:grpSpMk id="2" creationId="{0404EF43-2115-FF4A-990E-64396B4846A5}"/>
          </ac:grpSpMkLst>
        </pc:grpChg>
        <pc:grpChg chg="mod">
          <ac:chgData name="Ola Gofshtein" userId="2c926328-694a-47df-a812-da2ad90521dc" providerId="ADAL" clId="{2130B153-DDD5-394C-9174-7449AD4EBDE9}" dt="2021-01-14T12:55:19.950" v="729"/>
          <ac:grpSpMkLst>
            <pc:docMk/>
            <pc:sldMk cId="1162636621" sldId="522"/>
            <ac:grpSpMk id="5" creationId="{B8F14097-F8BF-8540-AA30-0FD7EBE2E875}"/>
          </ac:grpSpMkLst>
        </pc:grpChg>
      </pc:sldChg>
      <pc:sldChg chg="addSp delSp modSp add mod ord">
        <pc:chgData name="Ola Gofshtein" userId="2c926328-694a-47df-a812-da2ad90521dc" providerId="ADAL" clId="{2130B153-DDD5-394C-9174-7449AD4EBDE9}" dt="2021-01-14T13:26:19.446" v="1365" actId="20577"/>
        <pc:sldMkLst>
          <pc:docMk/>
          <pc:sldMk cId="484356209" sldId="523"/>
        </pc:sldMkLst>
        <pc:spChg chg="add del mod">
          <ac:chgData name="Ola Gofshtein" userId="2c926328-694a-47df-a812-da2ad90521dc" providerId="ADAL" clId="{2130B153-DDD5-394C-9174-7449AD4EBDE9}" dt="2021-01-14T13:01:56.220" v="757" actId="478"/>
          <ac:spMkLst>
            <pc:docMk/>
            <pc:sldMk cId="484356209" sldId="523"/>
            <ac:spMk id="2" creationId="{C2807C12-524C-5C49-B003-D0E0F23DCB21}"/>
          </ac:spMkLst>
        </pc:spChg>
        <pc:spChg chg="mod">
          <ac:chgData name="Ola Gofshtein" userId="2c926328-694a-47df-a812-da2ad90521dc" providerId="ADAL" clId="{2130B153-DDD5-394C-9174-7449AD4EBDE9}" dt="2021-01-14T13:16:15.252" v="1130" actId="20577"/>
          <ac:spMkLst>
            <pc:docMk/>
            <pc:sldMk cId="484356209" sldId="523"/>
            <ac:spMk id="10" creationId="{6BCA4F72-D9E9-D349-8023-D2F3E5178373}"/>
          </ac:spMkLst>
        </pc:spChg>
        <pc:spChg chg="add mod">
          <ac:chgData name="Ola Gofshtein" userId="2c926328-694a-47df-a812-da2ad90521dc" providerId="ADAL" clId="{2130B153-DDD5-394C-9174-7449AD4EBDE9}" dt="2021-01-14T13:26:19.446" v="1365" actId="20577"/>
          <ac:spMkLst>
            <pc:docMk/>
            <pc:sldMk cId="484356209" sldId="523"/>
            <ac:spMk id="14" creationId="{B3EB76C8-8B8A-5F4E-A0E4-640D3699E23B}"/>
          </ac:spMkLst>
        </pc:spChg>
        <pc:spChg chg="mod">
          <ac:chgData name="Ola Gofshtein" userId="2c926328-694a-47df-a812-da2ad90521dc" providerId="ADAL" clId="{2130B153-DDD5-394C-9174-7449AD4EBDE9}" dt="2021-01-14T13:25:25.495" v="1322" actId="20577"/>
          <ac:spMkLst>
            <pc:docMk/>
            <pc:sldMk cId="484356209" sldId="523"/>
            <ac:spMk id="16" creationId="{68374D8C-EE86-B547-9FD9-CC22372C59F3}"/>
          </ac:spMkLst>
        </pc:spChg>
        <pc:spChg chg="mod">
          <ac:chgData name="Ola Gofshtein" userId="2c926328-694a-47df-a812-da2ad90521dc" providerId="ADAL" clId="{2130B153-DDD5-394C-9174-7449AD4EBDE9}" dt="2021-01-14T13:16:29.222" v="1143" actId="20577"/>
          <ac:spMkLst>
            <pc:docMk/>
            <pc:sldMk cId="484356209" sldId="523"/>
            <ac:spMk id="19" creationId="{82821C6D-B4D3-8943-96FA-F0971FA1060A}"/>
          </ac:spMkLst>
        </pc:spChg>
        <pc:spChg chg="del mod">
          <ac:chgData name="Ola Gofshtein" userId="2c926328-694a-47df-a812-da2ad90521dc" providerId="ADAL" clId="{2130B153-DDD5-394C-9174-7449AD4EBDE9}" dt="2021-01-14T13:02:13.567" v="770" actId="478"/>
          <ac:spMkLst>
            <pc:docMk/>
            <pc:sldMk cId="484356209" sldId="523"/>
            <ac:spMk id="22" creationId="{3E391C2B-22CD-D242-A0F6-F0A5D8700E37}"/>
          </ac:spMkLst>
        </pc:spChg>
        <pc:spChg chg="del mod">
          <ac:chgData name="Ola Gofshtein" userId="2c926328-694a-47df-a812-da2ad90521dc" providerId="ADAL" clId="{2130B153-DDD5-394C-9174-7449AD4EBDE9}" dt="2021-01-14T13:02:13.567" v="770" actId="478"/>
          <ac:spMkLst>
            <pc:docMk/>
            <pc:sldMk cId="484356209" sldId="523"/>
            <ac:spMk id="24" creationId="{0690A15C-282E-DB42-BB8B-F0877B70B0F6}"/>
          </ac:spMkLst>
        </pc:spChg>
        <pc:picChg chg="mod">
          <ac:chgData name="Ola Gofshtein" userId="2c926328-694a-47df-a812-da2ad90521dc" providerId="ADAL" clId="{2130B153-DDD5-394C-9174-7449AD4EBDE9}" dt="2021-01-14T13:15:03.182" v="1065" actId="1076"/>
          <ac:picMkLst>
            <pc:docMk/>
            <pc:sldMk cId="484356209" sldId="523"/>
            <ac:picMk id="8" creationId="{76444FA9-6CD4-3042-AEA9-B969F369F72A}"/>
          </ac:picMkLst>
        </pc:picChg>
        <pc:picChg chg="add mod">
          <ac:chgData name="Ola Gofshtein" userId="2c926328-694a-47df-a812-da2ad90521dc" providerId="ADAL" clId="{2130B153-DDD5-394C-9174-7449AD4EBDE9}" dt="2021-01-14T13:15:11.409" v="1068" actId="1076"/>
          <ac:picMkLst>
            <pc:docMk/>
            <pc:sldMk cId="484356209" sldId="523"/>
            <ac:picMk id="15" creationId="{C79E32A2-AE82-0F4C-B42D-B33739BEAF32}"/>
          </ac:picMkLst>
        </pc:picChg>
        <pc:picChg chg="mod">
          <ac:chgData name="Ola Gofshtein" userId="2c926328-694a-47df-a812-da2ad90521dc" providerId="ADAL" clId="{2130B153-DDD5-394C-9174-7449AD4EBDE9}" dt="2021-01-14T13:15:05.939" v="1066" actId="1076"/>
          <ac:picMkLst>
            <pc:docMk/>
            <pc:sldMk cId="484356209" sldId="523"/>
            <ac:picMk id="17" creationId="{9552CF4D-2C41-5945-B1A1-70CE78777281}"/>
          </ac:picMkLst>
        </pc:picChg>
        <pc:picChg chg="mod">
          <ac:chgData name="Ola Gofshtein" userId="2c926328-694a-47df-a812-da2ad90521dc" providerId="ADAL" clId="{2130B153-DDD5-394C-9174-7449AD4EBDE9}" dt="2021-01-14T13:15:09.159" v="1067" actId="1076"/>
          <ac:picMkLst>
            <pc:docMk/>
            <pc:sldMk cId="484356209" sldId="523"/>
            <ac:picMk id="20" creationId="{E3A60156-3309-7045-A8E1-2AE7EE6C30E6}"/>
          </ac:picMkLst>
        </pc:picChg>
        <pc:picChg chg="del mod">
          <ac:chgData name="Ola Gofshtein" userId="2c926328-694a-47df-a812-da2ad90521dc" providerId="ADAL" clId="{2130B153-DDD5-394C-9174-7449AD4EBDE9}" dt="2021-01-14T13:02:13.567" v="770" actId="478"/>
          <ac:picMkLst>
            <pc:docMk/>
            <pc:sldMk cId="484356209" sldId="523"/>
            <ac:picMk id="23" creationId="{576B6B02-B486-2247-B4F2-85E3150FED75}"/>
          </ac:picMkLst>
        </pc:picChg>
        <pc:picChg chg="del mod">
          <ac:chgData name="Ola Gofshtein" userId="2c926328-694a-47df-a812-da2ad90521dc" providerId="ADAL" clId="{2130B153-DDD5-394C-9174-7449AD4EBDE9}" dt="2021-01-14T13:02:13.567" v="770" actId="478"/>
          <ac:picMkLst>
            <pc:docMk/>
            <pc:sldMk cId="484356209" sldId="523"/>
            <ac:picMk id="25" creationId="{2A996476-B2CD-FB4C-B6CA-1A86B8B6819B}"/>
          </ac:picMkLst>
        </pc:picChg>
      </pc:sldChg>
    </pc:docChg>
  </pc:docChgLst>
  <pc:docChgLst>
    <pc:chgData name="Ola Gofshtein" userId="2c926328-694a-47df-a812-da2ad90521dc" providerId="ADAL" clId="{59E1C607-454D-F542-895C-704A2956AFC0}"/>
    <pc:docChg chg="undo custSel modSld">
      <pc:chgData name="Ola Gofshtein" userId="2c926328-694a-47df-a812-da2ad90521dc" providerId="ADAL" clId="{59E1C607-454D-F542-895C-704A2956AFC0}" dt="2021-01-13T11:29:34.693" v="1" actId="20577"/>
      <pc:docMkLst>
        <pc:docMk/>
      </pc:docMkLst>
      <pc:sldChg chg="modSp mod">
        <pc:chgData name="Ola Gofshtein" userId="2c926328-694a-47df-a812-da2ad90521dc" providerId="ADAL" clId="{59E1C607-454D-F542-895C-704A2956AFC0}" dt="2021-01-13T11:29:34.693" v="1" actId="20577"/>
        <pc:sldMkLst>
          <pc:docMk/>
          <pc:sldMk cId="3280386641" sldId="408"/>
        </pc:sldMkLst>
        <pc:spChg chg="mod">
          <ac:chgData name="Ola Gofshtein" userId="2c926328-694a-47df-a812-da2ad90521dc" providerId="ADAL" clId="{59E1C607-454D-F542-895C-704A2956AFC0}" dt="2021-01-13T11:29:34.693" v="1" actId="20577"/>
          <ac:spMkLst>
            <pc:docMk/>
            <pc:sldMk cId="3280386641" sldId="408"/>
            <ac:spMk id="9" creationId="{32C2DCBB-DA31-D347-B22F-3CA8E8DC02DC}"/>
          </ac:spMkLst>
        </pc:spChg>
      </pc:sldChg>
    </pc:docChg>
  </pc:docChgLst>
  <pc:docChgLst>
    <pc:chgData name="Ola Gofshtein" userId="2c926328-694a-47df-a812-da2ad90521dc" providerId="ADAL" clId="{169DBE2E-1EEF-1243-9D0E-88ED659B5234}"/>
    <pc:docChg chg="undo redo custSel addSld delSld modSld sldOrd">
      <pc:chgData name="Ola Gofshtein" userId="2c926328-694a-47df-a812-da2ad90521dc" providerId="ADAL" clId="{169DBE2E-1EEF-1243-9D0E-88ED659B5234}" dt="2020-12-21T13:52:50.550" v="1060" actId="1076"/>
      <pc:docMkLst>
        <pc:docMk/>
      </pc:docMkLst>
      <pc:sldChg chg="modSp mod">
        <pc:chgData name="Ola Gofshtein" userId="2c926328-694a-47df-a812-da2ad90521dc" providerId="ADAL" clId="{169DBE2E-1EEF-1243-9D0E-88ED659B5234}" dt="2020-11-29T10:12:00.508" v="11" actId="20577"/>
        <pc:sldMkLst>
          <pc:docMk/>
          <pc:sldMk cId="3280386641" sldId="408"/>
        </pc:sldMkLst>
        <pc:spChg chg="mod">
          <ac:chgData name="Ola Gofshtein" userId="2c926328-694a-47df-a812-da2ad90521dc" providerId="ADAL" clId="{169DBE2E-1EEF-1243-9D0E-88ED659B5234}" dt="2020-11-29T10:12:00.508" v="11" actId="20577"/>
          <ac:spMkLst>
            <pc:docMk/>
            <pc:sldMk cId="3280386641" sldId="408"/>
            <ac:spMk id="5" creationId="{8CBDB2EF-62EE-AA4D-B17E-4039B50F83C7}"/>
          </ac:spMkLst>
        </pc:spChg>
      </pc:sldChg>
      <pc:sldChg chg="addSp delSp modSp mod">
        <pc:chgData name="Ola Gofshtein" userId="2c926328-694a-47df-a812-da2ad90521dc" providerId="ADAL" clId="{169DBE2E-1EEF-1243-9D0E-88ED659B5234}" dt="2020-12-08T14:31:55.685" v="721" actId="478"/>
        <pc:sldMkLst>
          <pc:docMk/>
          <pc:sldMk cId="2946115560" sldId="411"/>
        </pc:sldMkLst>
        <pc:spChg chg="add del mod">
          <ac:chgData name="Ola Gofshtein" userId="2c926328-694a-47df-a812-da2ad90521dc" providerId="ADAL" clId="{169DBE2E-1EEF-1243-9D0E-88ED659B5234}" dt="2020-12-08T14:31:55.685" v="721" actId="478"/>
          <ac:spMkLst>
            <pc:docMk/>
            <pc:sldMk cId="2946115560" sldId="411"/>
            <ac:spMk id="7" creationId="{E0D0D5F5-955D-9D4B-B7D2-4F5B3A41667A}"/>
          </ac:spMkLst>
        </pc:spChg>
        <pc:spChg chg="mod">
          <ac:chgData name="Ola Gofshtein" userId="2c926328-694a-47df-a812-da2ad90521dc" providerId="ADAL" clId="{169DBE2E-1EEF-1243-9D0E-88ED659B5234}" dt="2020-12-08T14:31:52.919" v="720" actId="1076"/>
          <ac:spMkLst>
            <pc:docMk/>
            <pc:sldMk cId="2946115560" sldId="411"/>
            <ac:spMk id="9" creationId="{57703570-E519-AA40-9C23-B2485AC41D71}"/>
          </ac:spMkLst>
        </pc:spChg>
        <pc:spChg chg="mod">
          <ac:chgData name="Ola Gofshtein" userId="2c926328-694a-47df-a812-da2ad90521dc" providerId="ADAL" clId="{169DBE2E-1EEF-1243-9D0E-88ED659B5234}" dt="2020-11-30T11:49:07.129" v="122" actId="20577"/>
          <ac:spMkLst>
            <pc:docMk/>
            <pc:sldMk cId="2946115560" sldId="411"/>
            <ac:spMk id="24" creationId="{AAA9D79B-41E0-DE49-8124-3A6CAC7A4819}"/>
          </ac:spMkLst>
        </pc:spChg>
      </pc:sldChg>
      <pc:sldChg chg="del mod modShow">
        <pc:chgData name="Ola Gofshtein" userId="2c926328-694a-47df-a812-da2ad90521dc" providerId="ADAL" clId="{169DBE2E-1EEF-1243-9D0E-88ED659B5234}" dt="2020-11-30T11:28:30.570" v="103" actId="2696"/>
        <pc:sldMkLst>
          <pc:docMk/>
          <pc:sldMk cId="865914752" sldId="412"/>
        </pc:sldMkLst>
      </pc:sldChg>
      <pc:sldChg chg="del mod modShow">
        <pc:chgData name="Ola Gofshtein" userId="2c926328-694a-47df-a812-da2ad90521dc" providerId="ADAL" clId="{169DBE2E-1EEF-1243-9D0E-88ED659B5234}" dt="2020-11-30T11:28:30.570" v="103" actId="2696"/>
        <pc:sldMkLst>
          <pc:docMk/>
          <pc:sldMk cId="2572431958" sldId="413"/>
        </pc:sldMkLst>
      </pc:sldChg>
      <pc:sldChg chg="del mod modShow">
        <pc:chgData name="Ola Gofshtein" userId="2c926328-694a-47df-a812-da2ad90521dc" providerId="ADAL" clId="{169DBE2E-1EEF-1243-9D0E-88ED659B5234}" dt="2020-11-30T11:28:30.570" v="103" actId="2696"/>
        <pc:sldMkLst>
          <pc:docMk/>
          <pc:sldMk cId="3958880509" sldId="415"/>
        </pc:sldMkLst>
      </pc:sldChg>
      <pc:sldChg chg="del">
        <pc:chgData name="Ola Gofshtein" userId="2c926328-694a-47df-a812-da2ad90521dc" providerId="ADAL" clId="{169DBE2E-1EEF-1243-9D0E-88ED659B5234}" dt="2020-11-29T10:13:12.086" v="14" actId="2696"/>
        <pc:sldMkLst>
          <pc:docMk/>
          <pc:sldMk cId="4179634897" sldId="417"/>
        </pc:sldMkLst>
      </pc:sldChg>
      <pc:sldChg chg="del">
        <pc:chgData name="Ola Gofshtein" userId="2c926328-694a-47df-a812-da2ad90521dc" providerId="ADAL" clId="{169DBE2E-1EEF-1243-9D0E-88ED659B5234}" dt="2020-11-29T10:13:12.086" v="14" actId="2696"/>
        <pc:sldMkLst>
          <pc:docMk/>
          <pc:sldMk cId="2746060533" sldId="418"/>
        </pc:sldMkLst>
      </pc:sldChg>
      <pc:sldChg chg="del">
        <pc:chgData name="Ola Gofshtein" userId="2c926328-694a-47df-a812-da2ad90521dc" providerId="ADAL" clId="{169DBE2E-1EEF-1243-9D0E-88ED659B5234}" dt="2020-11-29T10:13:12.086" v="14" actId="2696"/>
        <pc:sldMkLst>
          <pc:docMk/>
          <pc:sldMk cId="3527362005" sldId="419"/>
        </pc:sldMkLst>
      </pc:sldChg>
      <pc:sldChg chg="del">
        <pc:chgData name="Ola Gofshtein" userId="2c926328-694a-47df-a812-da2ad90521dc" providerId="ADAL" clId="{169DBE2E-1EEF-1243-9D0E-88ED659B5234}" dt="2020-11-29T10:13:12.086" v="14" actId="2696"/>
        <pc:sldMkLst>
          <pc:docMk/>
          <pc:sldMk cId="901400152" sldId="420"/>
        </pc:sldMkLst>
      </pc:sldChg>
      <pc:sldChg chg="del">
        <pc:chgData name="Ola Gofshtein" userId="2c926328-694a-47df-a812-da2ad90521dc" providerId="ADAL" clId="{169DBE2E-1EEF-1243-9D0E-88ED659B5234}" dt="2020-11-29T10:13:12.086" v="14" actId="2696"/>
        <pc:sldMkLst>
          <pc:docMk/>
          <pc:sldMk cId="3742455343" sldId="421"/>
        </pc:sldMkLst>
      </pc:sldChg>
      <pc:sldChg chg="del">
        <pc:chgData name="Ola Gofshtein" userId="2c926328-694a-47df-a812-da2ad90521dc" providerId="ADAL" clId="{169DBE2E-1EEF-1243-9D0E-88ED659B5234}" dt="2020-11-29T10:13:12.086" v="14" actId="2696"/>
        <pc:sldMkLst>
          <pc:docMk/>
          <pc:sldMk cId="4196547005" sldId="423"/>
        </pc:sldMkLst>
      </pc:sldChg>
      <pc:sldChg chg="del">
        <pc:chgData name="Ola Gofshtein" userId="2c926328-694a-47df-a812-da2ad90521dc" providerId="ADAL" clId="{169DBE2E-1EEF-1243-9D0E-88ED659B5234}" dt="2020-11-29T10:13:12.086" v="14" actId="2696"/>
        <pc:sldMkLst>
          <pc:docMk/>
          <pc:sldMk cId="3228851067" sldId="424"/>
        </pc:sldMkLst>
      </pc:sldChg>
      <pc:sldChg chg="del">
        <pc:chgData name="Ola Gofshtein" userId="2c926328-694a-47df-a812-da2ad90521dc" providerId="ADAL" clId="{169DBE2E-1EEF-1243-9D0E-88ED659B5234}" dt="2020-11-29T10:13:12.086" v="14" actId="2696"/>
        <pc:sldMkLst>
          <pc:docMk/>
          <pc:sldMk cId="3387508680" sldId="425"/>
        </pc:sldMkLst>
      </pc:sldChg>
      <pc:sldChg chg="del">
        <pc:chgData name="Ola Gofshtein" userId="2c926328-694a-47df-a812-da2ad90521dc" providerId="ADAL" clId="{169DBE2E-1EEF-1243-9D0E-88ED659B5234}" dt="2020-11-29T10:12:37.711" v="13" actId="2696"/>
        <pc:sldMkLst>
          <pc:docMk/>
          <pc:sldMk cId="3718488647" sldId="426"/>
        </pc:sldMkLst>
      </pc:sldChg>
      <pc:sldChg chg="del">
        <pc:chgData name="Ola Gofshtein" userId="2c926328-694a-47df-a812-da2ad90521dc" providerId="ADAL" clId="{169DBE2E-1EEF-1243-9D0E-88ED659B5234}" dt="2020-11-29T10:12:37.711" v="13" actId="2696"/>
        <pc:sldMkLst>
          <pc:docMk/>
          <pc:sldMk cId="264968950" sldId="427"/>
        </pc:sldMkLst>
      </pc:sldChg>
      <pc:sldChg chg="del">
        <pc:chgData name="Ola Gofshtein" userId="2c926328-694a-47df-a812-da2ad90521dc" providerId="ADAL" clId="{169DBE2E-1EEF-1243-9D0E-88ED659B5234}" dt="2020-11-29T10:12:37.711" v="13" actId="2696"/>
        <pc:sldMkLst>
          <pc:docMk/>
          <pc:sldMk cId="2689478788" sldId="428"/>
        </pc:sldMkLst>
      </pc:sldChg>
      <pc:sldChg chg="del">
        <pc:chgData name="Ola Gofshtein" userId="2c926328-694a-47df-a812-da2ad90521dc" providerId="ADAL" clId="{169DBE2E-1EEF-1243-9D0E-88ED659B5234}" dt="2020-11-29T10:12:37.711" v="13" actId="2696"/>
        <pc:sldMkLst>
          <pc:docMk/>
          <pc:sldMk cId="3549201750" sldId="429"/>
        </pc:sldMkLst>
      </pc:sldChg>
      <pc:sldChg chg="del">
        <pc:chgData name="Ola Gofshtein" userId="2c926328-694a-47df-a812-da2ad90521dc" providerId="ADAL" clId="{169DBE2E-1EEF-1243-9D0E-88ED659B5234}" dt="2020-11-29T10:12:37.711" v="13" actId="2696"/>
        <pc:sldMkLst>
          <pc:docMk/>
          <pc:sldMk cId="1879296102" sldId="430"/>
        </pc:sldMkLst>
      </pc:sldChg>
      <pc:sldChg chg="del">
        <pc:chgData name="Ola Gofshtein" userId="2c926328-694a-47df-a812-da2ad90521dc" providerId="ADAL" clId="{169DBE2E-1EEF-1243-9D0E-88ED659B5234}" dt="2020-11-29T10:12:37.711" v="13" actId="2696"/>
        <pc:sldMkLst>
          <pc:docMk/>
          <pc:sldMk cId="3069903715" sldId="432"/>
        </pc:sldMkLst>
      </pc:sldChg>
      <pc:sldChg chg="del">
        <pc:chgData name="Ola Gofshtein" userId="2c926328-694a-47df-a812-da2ad90521dc" providerId="ADAL" clId="{169DBE2E-1EEF-1243-9D0E-88ED659B5234}" dt="2020-11-29T10:13:12.086" v="14" actId="2696"/>
        <pc:sldMkLst>
          <pc:docMk/>
          <pc:sldMk cId="3341424326" sldId="433"/>
        </pc:sldMkLst>
      </pc:sldChg>
      <pc:sldChg chg="del">
        <pc:chgData name="Ola Gofshtein" userId="2c926328-694a-47df-a812-da2ad90521dc" providerId="ADAL" clId="{169DBE2E-1EEF-1243-9D0E-88ED659B5234}" dt="2020-11-29T10:12:37.711" v="13" actId="2696"/>
        <pc:sldMkLst>
          <pc:docMk/>
          <pc:sldMk cId="3783884699" sldId="434"/>
        </pc:sldMkLst>
      </pc:sldChg>
      <pc:sldChg chg="addSp delSp modSp mod">
        <pc:chgData name="Ola Gofshtein" userId="2c926328-694a-47df-a812-da2ad90521dc" providerId="ADAL" clId="{169DBE2E-1EEF-1243-9D0E-88ED659B5234}" dt="2020-11-30T12:01:05.524" v="153" actId="20577"/>
        <pc:sldMkLst>
          <pc:docMk/>
          <pc:sldMk cId="3660138326" sldId="435"/>
        </pc:sldMkLst>
        <pc:spChg chg="add del mod">
          <ac:chgData name="Ola Gofshtein" userId="2c926328-694a-47df-a812-da2ad90521dc" providerId="ADAL" clId="{169DBE2E-1EEF-1243-9D0E-88ED659B5234}" dt="2020-11-30T12:00:32.211" v="132" actId="478"/>
          <ac:spMkLst>
            <pc:docMk/>
            <pc:sldMk cId="3660138326" sldId="435"/>
            <ac:spMk id="2" creationId="{75696CA2-0FA7-254A-B5FD-E08E0B4DECC2}"/>
          </ac:spMkLst>
        </pc:spChg>
        <pc:spChg chg="mod">
          <ac:chgData name="Ola Gofshtein" userId="2c926328-694a-47df-a812-da2ad90521dc" providerId="ADAL" clId="{169DBE2E-1EEF-1243-9D0E-88ED659B5234}" dt="2020-11-30T12:01:05.524" v="153" actId="20577"/>
          <ac:spMkLst>
            <pc:docMk/>
            <pc:sldMk cId="3660138326" sldId="435"/>
            <ac:spMk id="4" creationId="{14392C4E-B986-A44D-9D60-785A08C42247}"/>
          </ac:spMkLst>
        </pc:spChg>
        <pc:picChg chg="add del">
          <ac:chgData name="Ola Gofshtein" userId="2c926328-694a-47df-a812-da2ad90521dc" providerId="ADAL" clId="{169DBE2E-1EEF-1243-9D0E-88ED659B5234}" dt="2020-11-30T12:00:54.683" v="149" actId="478"/>
          <ac:picMkLst>
            <pc:docMk/>
            <pc:sldMk cId="3660138326" sldId="435"/>
            <ac:picMk id="3" creationId="{306E664F-B919-0A42-AF8A-8D2422869921}"/>
          </ac:picMkLst>
        </pc:picChg>
        <pc:picChg chg="add mod">
          <ac:chgData name="Ola Gofshtein" userId="2c926328-694a-47df-a812-da2ad90521dc" providerId="ADAL" clId="{169DBE2E-1EEF-1243-9D0E-88ED659B5234}" dt="2020-11-30T12:00:57.246" v="151" actId="1035"/>
          <ac:picMkLst>
            <pc:docMk/>
            <pc:sldMk cId="3660138326" sldId="435"/>
            <ac:picMk id="7" creationId="{1DE2E966-A169-7F4B-B688-9C7839F1F672}"/>
          </ac:picMkLst>
        </pc:picChg>
      </pc:sldChg>
      <pc:sldChg chg="del mod ord modShow">
        <pc:chgData name="Ola Gofshtein" userId="2c926328-694a-47df-a812-da2ad90521dc" providerId="ADAL" clId="{169DBE2E-1EEF-1243-9D0E-88ED659B5234}" dt="2020-12-08T07:48:28.674" v="608" actId="2696"/>
        <pc:sldMkLst>
          <pc:docMk/>
          <pc:sldMk cId="1425907246" sldId="436"/>
        </pc:sldMkLst>
      </pc:sldChg>
      <pc:sldChg chg="del">
        <pc:chgData name="Ola Gofshtein" userId="2c926328-694a-47df-a812-da2ad90521dc" providerId="ADAL" clId="{169DBE2E-1EEF-1243-9D0E-88ED659B5234}" dt="2020-11-29T10:12:37.711" v="13" actId="2696"/>
        <pc:sldMkLst>
          <pc:docMk/>
          <pc:sldMk cId="3611363064" sldId="437"/>
        </pc:sldMkLst>
      </pc:sldChg>
      <pc:sldChg chg="del">
        <pc:chgData name="Ola Gofshtein" userId="2c926328-694a-47df-a812-da2ad90521dc" providerId="ADAL" clId="{169DBE2E-1EEF-1243-9D0E-88ED659B5234}" dt="2020-11-29T10:12:37.711" v="13" actId="2696"/>
        <pc:sldMkLst>
          <pc:docMk/>
          <pc:sldMk cId="234547392" sldId="438"/>
        </pc:sldMkLst>
      </pc:sldChg>
      <pc:sldChg chg="del">
        <pc:chgData name="Ola Gofshtein" userId="2c926328-694a-47df-a812-da2ad90521dc" providerId="ADAL" clId="{169DBE2E-1EEF-1243-9D0E-88ED659B5234}" dt="2020-11-29T10:12:37.711" v="13" actId="2696"/>
        <pc:sldMkLst>
          <pc:docMk/>
          <pc:sldMk cId="1650519783" sldId="439"/>
        </pc:sldMkLst>
      </pc:sldChg>
      <pc:sldChg chg="del">
        <pc:chgData name="Ola Gofshtein" userId="2c926328-694a-47df-a812-da2ad90521dc" providerId="ADAL" clId="{169DBE2E-1EEF-1243-9D0E-88ED659B5234}" dt="2020-11-29T10:12:37.711" v="13" actId="2696"/>
        <pc:sldMkLst>
          <pc:docMk/>
          <pc:sldMk cId="84695797" sldId="440"/>
        </pc:sldMkLst>
      </pc:sldChg>
      <pc:sldChg chg="del">
        <pc:chgData name="Ola Gofshtein" userId="2c926328-694a-47df-a812-da2ad90521dc" providerId="ADAL" clId="{169DBE2E-1EEF-1243-9D0E-88ED659B5234}" dt="2020-11-29T10:12:37.711" v="13" actId="2696"/>
        <pc:sldMkLst>
          <pc:docMk/>
          <pc:sldMk cId="3700580165" sldId="441"/>
        </pc:sldMkLst>
      </pc:sldChg>
      <pc:sldChg chg="del">
        <pc:chgData name="Ola Gofshtein" userId="2c926328-694a-47df-a812-da2ad90521dc" providerId="ADAL" clId="{169DBE2E-1EEF-1243-9D0E-88ED659B5234}" dt="2020-11-29T10:12:37.711" v="13" actId="2696"/>
        <pc:sldMkLst>
          <pc:docMk/>
          <pc:sldMk cId="632364816" sldId="442"/>
        </pc:sldMkLst>
      </pc:sldChg>
      <pc:sldChg chg="del">
        <pc:chgData name="Ola Gofshtein" userId="2c926328-694a-47df-a812-da2ad90521dc" providerId="ADAL" clId="{169DBE2E-1EEF-1243-9D0E-88ED659B5234}" dt="2020-11-29T10:12:37.711" v="13" actId="2696"/>
        <pc:sldMkLst>
          <pc:docMk/>
          <pc:sldMk cId="3975909246" sldId="443"/>
        </pc:sldMkLst>
      </pc:sldChg>
      <pc:sldChg chg="del">
        <pc:chgData name="Ola Gofshtein" userId="2c926328-694a-47df-a812-da2ad90521dc" providerId="ADAL" clId="{169DBE2E-1EEF-1243-9D0E-88ED659B5234}" dt="2020-11-29T10:12:37.711" v="13" actId="2696"/>
        <pc:sldMkLst>
          <pc:docMk/>
          <pc:sldMk cId="1943965903" sldId="444"/>
        </pc:sldMkLst>
      </pc:sldChg>
      <pc:sldChg chg="del mod ord modShow">
        <pc:chgData name="Ola Gofshtein" userId="2c926328-694a-47df-a812-da2ad90521dc" providerId="ADAL" clId="{169DBE2E-1EEF-1243-9D0E-88ED659B5234}" dt="2020-12-08T07:48:28.674" v="608" actId="2696"/>
        <pc:sldMkLst>
          <pc:docMk/>
          <pc:sldMk cId="2101523410" sldId="445"/>
        </pc:sldMkLst>
      </pc:sldChg>
      <pc:sldChg chg="del mod ord modShow">
        <pc:chgData name="Ola Gofshtein" userId="2c926328-694a-47df-a812-da2ad90521dc" providerId="ADAL" clId="{169DBE2E-1EEF-1243-9D0E-88ED659B5234}" dt="2020-12-08T07:48:28.674" v="608" actId="2696"/>
        <pc:sldMkLst>
          <pc:docMk/>
          <pc:sldMk cId="2190091816" sldId="446"/>
        </pc:sldMkLst>
      </pc:sldChg>
      <pc:sldChg chg="del mod ord modShow">
        <pc:chgData name="Ola Gofshtein" userId="2c926328-694a-47df-a812-da2ad90521dc" providerId="ADAL" clId="{169DBE2E-1EEF-1243-9D0E-88ED659B5234}" dt="2020-12-08T07:48:28.674" v="608" actId="2696"/>
        <pc:sldMkLst>
          <pc:docMk/>
          <pc:sldMk cId="3972212489" sldId="447"/>
        </pc:sldMkLst>
      </pc:sldChg>
      <pc:sldChg chg="del mod ord modShow">
        <pc:chgData name="Ola Gofshtein" userId="2c926328-694a-47df-a812-da2ad90521dc" providerId="ADAL" clId="{169DBE2E-1EEF-1243-9D0E-88ED659B5234}" dt="2020-12-08T07:48:28.674" v="608" actId="2696"/>
        <pc:sldMkLst>
          <pc:docMk/>
          <pc:sldMk cId="1968248937" sldId="448"/>
        </pc:sldMkLst>
      </pc:sldChg>
      <pc:sldChg chg="del mod ord modShow">
        <pc:chgData name="Ola Gofshtein" userId="2c926328-694a-47df-a812-da2ad90521dc" providerId="ADAL" clId="{169DBE2E-1EEF-1243-9D0E-88ED659B5234}" dt="2020-12-08T07:48:28.674" v="608" actId="2696"/>
        <pc:sldMkLst>
          <pc:docMk/>
          <pc:sldMk cId="3105185656" sldId="449"/>
        </pc:sldMkLst>
      </pc:sldChg>
      <pc:sldChg chg="del mod ord modShow">
        <pc:chgData name="Ola Gofshtein" userId="2c926328-694a-47df-a812-da2ad90521dc" providerId="ADAL" clId="{169DBE2E-1EEF-1243-9D0E-88ED659B5234}" dt="2020-12-08T07:48:28.674" v="608" actId="2696"/>
        <pc:sldMkLst>
          <pc:docMk/>
          <pc:sldMk cId="119093697" sldId="450"/>
        </pc:sldMkLst>
      </pc:sldChg>
      <pc:sldChg chg="del mod ord modShow">
        <pc:chgData name="Ola Gofshtein" userId="2c926328-694a-47df-a812-da2ad90521dc" providerId="ADAL" clId="{169DBE2E-1EEF-1243-9D0E-88ED659B5234}" dt="2020-12-08T07:48:28.674" v="608" actId="2696"/>
        <pc:sldMkLst>
          <pc:docMk/>
          <pc:sldMk cId="1294576827" sldId="451"/>
        </pc:sldMkLst>
      </pc:sldChg>
      <pc:sldChg chg="del mod ord modShow">
        <pc:chgData name="Ola Gofshtein" userId="2c926328-694a-47df-a812-da2ad90521dc" providerId="ADAL" clId="{169DBE2E-1EEF-1243-9D0E-88ED659B5234}" dt="2020-12-08T07:48:28.674" v="608" actId="2696"/>
        <pc:sldMkLst>
          <pc:docMk/>
          <pc:sldMk cId="2935484671" sldId="452"/>
        </pc:sldMkLst>
      </pc:sldChg>
      <pc:sldChg chg="del">
        <pc:chgData name="Ola Gofshtein" userId="2c926328-694a-47df-a812-da2ad90521dc" providerId="ADAL" clId="{169DBE2E-1EEF-1243-9D0E-88ED659B5234}" dt="2020-11-30T11:59:22.575" v="124" actId="2696"/>
        <pc:sldMkLst>
          <pc:docMk/>
          <pc:sldMk cId="394226646" sldId="453"/>
        </pc:sldMkLst>
      </pc:sldChg>
      <pc:sldChg chg="del">
        <pc:chgData name="Ola Gofshtein" userId="2c926328-694a-47df-a812-da2ad90521dc" providerId="ADAL" clId="{169DBE2E-1EEF-1243-9D0E-88ED659B5234}" dt="2020-11-30T11:59:22.575" v="124" actId="2696"/>
        <pc:sldMkLst>
          <pc:docMk/>
          <pc:sldMk cId="4129758911" sldId="454"/>
        </pc:sldMkLst>
      </pc:sldChg>
      <pc:sldChg chg="del mod ord modShow">
        <pc:chgData name="Ola Gofshtein" userId="2c926328-694a-47df-a812-da2ad90521dc" providerId="ADAL" clId="{169DBE2E-1EEF-1243-9D0E-88ED659B5234}" dt="2020-12-08T07:48:28.674" v="608" actId="2696"/>
        <pc:sldMkLst>
          <pc:docMk/>
          <pc:sldMk cId="3552836862" sldId="455"/>
        </pc:sldMkLst>
      </pc:sldChg>
      <pc:sldChg chg="del mod ord modShow">
        <pc:chgData name="Ola Gofshtein" userId="2c926328-694a-47df-a812-da2ad90521dc" providerId="ADAL" clId="{169DBE2E-1EEF-1243-9D0E-88ED659B5234}" dt="2020-12-08T07:48:28.674" v="608" actId="2696"/>
        <pc:sldMkLst>
          <pc:docMk/>
          <pc:sldMk cId="3335162630" sldId="456"/>
        </pc:sldMkLst>
      </pc:sldChg>
      <pc:sldChg chg="del mod ord modShow">
        <pc:chgData name="Ola Gofshtein" userId="2c926328-694a-47df-a812-da2ad90521dc" providerId="ADAL" clId="{169DBE2E-1EEF-1243-9D0E-88ED659B5234}" dt="2020-12-08T07:48:28.674" v="608" actId="2696"/>
        <pc:sldMkLst>
          <pc:docMk/>
          <pc:sldMk cId="3455724014" sldId="461"/>
        </pc:sldMkLst>
      </pc:sldChg>
      <pc:sldChg chg="del mod ord modShow">
        <pc:chgData name="Ola Gofshtein" userId="2c926328-694a-47df-a812-da2ad90521dc" providerId="ADAL" clId="{169DBE2E-1EEF-1243-9D0E-88ED659B5234}" dt="2020-12-08T07:48:28.674" v="608" actId="2696"/>
        <pc:sldMkLst>
          <pc:docMk/>
          <pc:sldMk cId="542412525" sldId="462"/>
        </pc:sldMkLst>
      </pc:sldChg>
      <pc:sldChg chg="ord">
        <pc:chgData name="Ola Gofshtein" userId="2c926328-694a-47df-a812-da2ad90521dc" providerId="ADAL" clId="{169DBE2E-1EEF-1243-9D0E-88ED659B5234}" dt="2020-12-02T09:13:40.886" v="521" actId="20578"/>
        <pc:sldMkLst>
          <pc:docMk/>
          <pc:sldMk cId="624685573" sldId="463"/>
        </pc:sldMkLst>
      </pc:sldChg>
      <pc:sldChg chg="ord">
        <pc:chgData name="Ola Gofshtein" userId="2c926328-694a-47df-a812-da2ad90521dc" providerId="ADAL" clId="{169DBE2E-1EEF-1243-9D0E-88ED659B5234}" dt="2020-12-02T09:13:40.886" v="521" actId="20578"/>
        <pc:sldMkLst>
          <pc:docMk/>
          <pc:sldMk cId="1048390067" sldId="464"/>
        </pc:sldMkLst>
      </pc:sldChg>
      <pc:sldChg chg="del mod modShow">
        <pc:chgData name="Ola Gofshtein" userId="2c926328-694a-47df-a812-da2ad90521dc" providerId="ADAL" clId="{169DBE2E-1EEF-1243-9D0E-88ED659B5234}" dt="2020-11-30T11:28:30.570" v="103" actId="2696"/>
        <pc:sldMkLst>
          <pc:docMk/>
          <pc:sldMk cId="1368482757" sldId="465"/>
        </pc:sldMkLst>
      </pc:sldChg>
      <pc:sldChg chg="del">
        <pc:chgData name="Ola Gofshtein" userId="2c926328-694a-47df-a812-da2ad90521dc" providerId="ADAL" clId="{169DBE2E-1EEF-1243-9D0E-88ED659B5234}" dt="2020-12-08T07:45:41.826" v="607" actId="2696"/>
        <pc:sldMkLst>
          <pc:docMk/>
          <pc:sldMk cId="3477263393" sldId="466"/>
        </pc:sldMkLst>
      </pc:sldChg>
      <pc:sldChg chg="del">
        <pc:chgData name="Ola Gofshtein" userId="2c926328-694a-47df-a812-da2ad90521dc" providerId="ADAL" clId="{169DBE2E-1EEF-1243-9D0E-88ED659B5234}" dt="2020-12-08T07:45:41.826" v="607" actId="2696"/>
        <pc:sldMkLst>
          <pc:docMk/>
          <pc:sldMk cId="2201123688" sldId="467"/>
        </pc:sldMkLst>
      </pc:sldChg>
      <pc:sldChg chg="del">
        <pc:chgData name="Ola Gofshtein" userId="2c926328-694a-47df-a812-da2ad90521dc" providerId="ADAL" clId="{169DBE2E-1EEF-1243-9D0E-88ED659B5234}" dt="2020-12-08T07:45:41.826" v="607" actId="2696"/>
        <pc:sldMkLst>
          <pc:docMk/>
          <pc:sldMk cId="2443504509" sldId="468"/>
        </pc:sldMkLst>
      </pc:sldChg>
      <pc:sldChg chg="del">
        <pc:chgData name="Ola Gofshtein" userId="2c926328-694a-47df-a812-da2ad90521dc" providerId="ADAL" clId="{169DBE2E-1EEF-1243-9D0E-88ED659B5234}" dt="2020-12-08T07:45:41.826" v="607" actId="2696"/>
        <pc:sldMkLst>
          <pc:docMk/>
          <pc:sldMk cId="183739536" sldId="469"/>
        </pc:sldMkLst>
      </pc:sldChg>
      <pc:sldChg chg="del">
        <pc:chgData name="Ola Gofshtein" userId="2c926328-694a-47df-a812-da2ad90521dc" providerId="ADAL" clId="{169DBE2E-1EEF-1243-9D0E-88ED659B5234}" dt="2020-12-08T07:45:41.826" v="607" actId="2696"/>
        <pc:sldMkLst>
          <pc:docMk/>
          <pc:sldMk cId="1244893390" sldId="470"/>
        </pc:sldMkLst>
      </pc:sldChg>
      <pc:sldChg chg="del">
        <pc:chgData name="Ola Gofshtein" userId="2c926328-694a-47df-a812-da2ad90521dc" providerId="ADAL" clId="{169DBE2E-1EEF-1243-9D0E-88ED659B5234}" dt="2020-12-08T07:45:41.826" v="607" actId="2696"/>
        <pc:sldMkLst>
          <pc:docMk/>
          <pc:sldMk cId="2791173779" sldId="471"/>
        </pc:sldMkLst>
      </pc:sldChg>
      <pc:sldChg chg="del">
        <pc:chgData name="Ola Gofshtein" userId="2c926328-694a-47df-a812-da2ad90521dc" providerId="ADAL" clId="{169DBE2E-1EEF-1243-9D0E-88ED659B5234}" dt="2020-12-08T07:45:41.826" v="607" actId="2696"/>
        <pc:sldMkLst>
          <pc:docMk/>
          <pc:sldMk cId="1002270409" sldId="472"/>
        </pc:sldMkLst>
      </pc:sldChg>
      <pc:sldChg chg="del">
        <pc:chgData name="Ola Gofshtein" userId="2c926328-694a-47df-a812-da2ad90521dc" providerId="ADAL" clId="{169DBE2E-1EEF-1243-9D0E-88ED659B5234}" dt="2020-12-08T07:45:41.826" v="607" actId="2696"/>
        <pc:sldMkLst>
          <pc:docMk/>
          <pc:sldMk cId="719029162" sldId="473"/>
        </pc:sldMkLst>
      </pc:sldChg>
      <pc:sldChg chg="modSp mod">
        <pc:chgData name="Ola Gofshtein" userId="2c926328-694a-47df-a812-da2ad90521dc" providerId="ADAL" clId="{169DBE2E-1EEF-1243-9D0E-88ED659B5234}" dt="2020-12-08T14:55:18.442" v="733" actId="1036"/>
        <pc:sldMkLst>
          <pc:docMk/>
          <pc:sldMk cId="4004938031" sldId="474"/>
        </pc:sldMkLst>
        <pc:spChg chg="mod">
          <ac:chgData name="Ola Gofshtein" userId="2c926328-694a-47df-a812-da2ad90521dc" providerId="ADAL" clId="{169DBE2E-1EEF-1243-9D0E-88ED659B5234}" dt="2020-12-08T14:55:18.442" v="733" actId="1036"/>
          <ac:spMkLst>
            <pc:docMk/>
            <pc:sldMk cId="4004938031" sldId="474"/>
            <ac:spMk id="2" creationId="{0ACADA80-E0FB-E747-859E-8B1C37CEE08C}"/>
          </ac:spMkLst>
        </pc:spChg>
      </pc:sldChg>
      <pc:sldChg chg="addSp delSp del mod modShow">
        <pc:chgData name="Ola Gofshtein" userId="2c926328-694a-47df-a812-da2ad90521dc" providerId="ADAL" clId="{169DBE2E-1EEF-1243-9D0E-88ED659B5234}" dt="2020-12-08T07:42:33.827" v="605" actId="2696"/>
        <pc:sldMkLst>
          <pc:docMk/>
          <pc:sldMk cId="3572607408" sldId="475"/>
        </pc:sldMkLst>
        <pc:picChg chg="add del">
          <ac:chgData name="Ola Gofshtein" userId="2c926328-694a-47df-a812-da2ad90521dc" providerId="ADAL" clId="{169DBE2E-1EEF-1243-9D0E-88ED659B5234}" dt="2020-11-30T12:31:18.851" v="268" actId="478"/>
          <ac:picMkLst>
            <pc:docMk/>
            <pc:sldMk cId="3572607408" sldId="475"/>
            <ac:picMk id="49" creationId="{F6553679-6512-3249-B79A-6BADBC1160A2}"/>
          </ac:picMkLst>
        </pc:picChg>
        <pc:picChg chg="add del">
          <ac:chgData name="Ola Gofshtein" userId="2c926328-694a-47df-a812-da2ad90521dc" providerId="ADAL" clId="{169DBE2E-1EEF-1243-9D0E-88ED659B5234}" dt="2020-11-30T12:31:18.851" v="268" actId="478"/>
          <ac:picMkLst>
            <pc:docMk/>
            <pc:sldMk cId="3572607408" sldId="475"/>
            <ac:picMk id="50" creationId="{43AF51C9-5C97-084E-A25D-AE7165147FC4}"/>
          </ac:picMkLst>
        </pc:picChg>
        <pc:picChg chg="add del">
          <ac:chgData name="Ola Gofshtein" userId="2c926328-694a-47df-a812-da2ad90521dc" providerId="ADAL" clId="{169DBE2E-1EEF-1243-9D0E-88ED659B5234}" dt="2020-11-30T12:31:18.317" v="267" actId="478"/>
          <ac:picMkLst>
            <pc:docMk/>
            <pc:sldMk cId="3572607408" sldId="475"/>
            <ac:picMk id="51" creationId="{A12F0D2E-3176-7A46-9FC7-AD5CD9637ECE}"/>
          </ac:picMkLst>
        </pc:picChg>
      </pc:sldChg>
      <pc:sldChg chg="modSp mod">
        <pc:chgData name="Ola Gofshtein" userId="2c926328-694a-47df-a812-da2ad90521dc" providerId="ADAL" clId="{169DBE2E-1EEF-1243-9D0E-88ED659B5234}" dt="2020-12-08T15:07:57.168" v="822" actId="207"/>
        <pc:sldMkLst>
          <pc:docMk/>
          <pc:sldMk cId="3160477160" sldId="478"/>
        </pc:sldMkLst>
        <pc:spChg chg="mod">
          <ac:chgData name="Ola Gofshtein" userId="2c926328-694a-47df-a812-da2ad90521dc" providerId="ADAL" clId="{169DBE2E-1EEF-1243-9D0E-88ED659B5234}" dt="2020-12-08T15:07:57.168" v="822" actId="207"/>
          <ac:spMkLst>
            <pc:docMk/>
            <pc:sldMk cId="3160477160" sldId="478"/>
            <ac:spMk id="8" creationId="{39F8BBDC-1DF6-0A4C-AE39-647E0E9B5D9E}"/>
          </ac:spMkLst>
        </pc:spChg>
      </pc:sldChg>
      <pc:sldChg chg="del">
        <pc:chgData name="Ola Gofshtein" userId="2c926328-694a-47df-a812-da2ad90521dc" providerId="ADAL" clId="{169DBE2E-1EEF-1243-9D0E-88ED659B5234}" dt="2020-12-08T07:45:41.826" v="607" actId="2696"/>
        <pc:sldMkLst>
          <pc:docMk/>
          <pc:sldMk cId="1597674748" sldId="479"/>
        </pc:sldMkLst>
      </pc:sldChg>
      <pc:sldChg chg="del">
        <pc:chgData name="Ola Gofshtein" userId="2c926328-694a-47df-a812-da2ad90521dc" providerId="ADAL" clId="{169DBE2E-1EEF-1243-9D0E-88ED659B5234}" dt="2020-12-08T07:42:39.128" v="606" actId="2696"/>
        <pc:sldMkLst>
          <pc:docMk/>
          <pc:sldMk cId="2346504950" sldId="481"/>
        </pc:sldMkLst>
      </pc:sldChg>
      <pc:sldChg chg="addSp delSp modSp add del mod modShow">
        <pc:chgData name="Ola Gofshtein" userId="2c926328-694a-47df-a812-da2ad90521dc" providerId="ADAL" clId="{169DBE2E-1EEF-1243-9D0E-88ED659B5234}" dt="2020-12-08T07:48:37.769" v="609" actId="2696"/>
        <pc:sldMkLst>
          <pc:docMk/>
          <pc:sldMk cId="2302468750" sldId="482"/>
        </pc:sldMkLst>
        <pc:spChg chg="mod">
          <ac:chgData name="Ola Gofshtein" userId="2c926328-694a-47df-a812-da2ad90521dc" providerId="ADAL" clId="{169DBE2E-1EEF-1243-9D0E-88ED659B5234}" dt="2020-11-30T12:56:26.011" v="462" actId="20577"/>
          <ac:spMkLst>
            <pc:docMk/>
            <pc:sldMk cId="2302468750" sldId="482"/>
            <ac:spMk id="4" creationId="{14392C4E-B986-A44D-9D60-785A08C42247}"/>
          </ac:spMkLst>
        </pc:spChg>
        <pc:picChg chg="del">
          <ac:chgData name="Ola Gofshtein" userId="2c926328-694a-47df-a812-da2ad90521dc" providerId="ADAL" clId="{169DBE2E-1EEF-1243-9D0E-88ED659B5234}" dt="2020-11-30T13:41:26.115" v="469" actId="478"/>
          <ac:picMkLst>
            <pc:docMk/>
            <pc:sldMk cId="2302468750" sldId="482"/>
            <ac:picMk id="3" creationId="{306E664F-B919-0A42-AF8A-8D2422869921}"/>
          </ac:picMkLst>
        </pc:picChg>
        <pc:picChg chg="add mod">
          <ac:chgData name="Ola Gofshtein" userId="2c926328-694a-47df-a812-da2ad90521dc" providerId="ADAL" clId="{169DBE2E-1EEF-1243-9D0E-88ED659B5234}" dt="2020-11-30T13:41:30.086" v="470" actId="1076"/>
          <ac:picMkLst>
            <pc:docMk/>
            <pc:sldMk cId="2302468750" sldId="482"/>
            <ac:picMk id="6" creationId="{5801A1BA-D430-9F42-B573-2281580AD13C}"/>
          </ac:picMkLst>
        </pc:picChg>
      </pc:sldChg>
      <pc:sldChg chg="addSp delSp modSp add mod">
        <pc:chgData name="Ola Gofshtein" userId="2c926328-694a-47df-a812-da2ad90521dc" providerId="ADAL" clId="{169DBE2E-1EEF-1243-9D0E-88ED659B5234}" dt="2020-12-08T07:41:12.394" v="603" actId="1036"/>
        <pc:sldMkLst>
          <pc:docMk/>
          <pc:sldMk cId="2927144604" sldId="483"/>
        </pc:sldMkLst>
        <pc:spChg chg="del">
          <ac:chgData name="Ola Gofshtein" userId="2c926328-694a-47df-a812-da2ad90521dc" providerId="ADAL" clId="{169DBE2E-1EEF-1243-9D0E-88ED659B5234}" dt="2020-11-30T12:17:04.737" v="155" actId="478"/>
          <ac:spMkLst>
            <pc:docMk/>
            <pc:sldMk cId="2927144604" sldId="483"/>
            <ac:spMk id="4" creationId="{14392C4E-B986-A44D-9D60-785A08C42247}"/>
          </ac:spMkLst>
        </pc:spChg>
        <pc:spChg chg="del">
          <ac:chgData name="Ola Gofshtein" userId="2c926328-694a-47df-a812-da2ad90521dc" providerId="ADAL" clId="{169DBE2E-1EEF-1243-9D0E-88ED659B5234}" dt="2020-11-30T12:17:06.576" v="156" actId="478"/>
          <ac:spMkLst>
            <pc:docMk/>
            <pc:sldMk cId="2927144604" sldId="483"/>
            <ac:spMk id="5" creationId="{DE32626A-3A52-0941-8816-9E826D93333B}"/>
          </ac:spMkLst>
        </pc:spChg>
        <pc:picChg chg="add mod">
          <ac:chgData name="Ola Gofshtein" userId="2c926328-694a-47df-a812-da2ad90521dc" providerId="ADAL" clId="{169DBE2E-1EEF-1243-9D0E-88ED659B5234}" dt="2020-12-08T07:41:12.394" v="603" actId="1036"/>
          <ac:picMkLst>
            <pc:docMk/>
            <pc:sldMk cId="2927144604" sldId="483"/>
            <ac:picMk id="3" creationId="{6FF5255A-D18F-7641-A4DD-1248EAA3DB38}"/>
          </ac:picMkLst>
        </pc:picChg>
        <pc:picChg chg="del">
          <ac:chgData name="Ola Gofshtein" userId="2c926328-694a-47df-a812-da2ad90521dc" providerId="ADAL" clId="{169DBE2E-1EEF-1243-9D0E-88ED659B5234}" dt="2020-11-30T12:17:04.737" v="155" actId="478"/>
          <ac:picMkLst>
            <pc:docMk/>
            <pc:sldMk cId="2927144604" sldId="483"/>
            <ac:picMk id="7" creationId="{1DE2E966-A169-7F4B-B688-9C7839F1F672}"/>
          </ac:picMkLst>
        </pc:picChg>
      </pc:sldChg>
      <pc:sldChg chg="addSp delSp modSp add mod">
        <pc:chgData name="Ola Gofshtein" userId="2c926328-694a-47df-a812-da2ad90521dc" providerId="ADAL" clId="{169DBE2E-1EEF-1243-9D0E-88ED659B5234}" dt="2020-11-30T12:17:30.435" v="164" actId="962"/>
        <pc:sldMkLst>
          <pc:docMk/>
          <pc:sldMk cId="402673380" sldId="484"/>
        </pc:sldMkLst>
        <pc:picChg chg="del">
          <ac:chgData name="Ola Gofshtein" userId="2c926328-694a-47df-a812-da2ad90521dc" providerId="ADAL" clId="{169DBE2E-1EEF-1243-9D0E-88ED659B5234}" dt="2020-11-30T12:17:19.483" v="161" actId="478"/>
          <ac:picMkLst>
            <pc:docMk/>
            <pc:sldMk cId="402673380" sldId="484"/>
            <ac:picMk id="3" creationId="{6FF5255A-D18F-7641-A4DD-1248EAA3DB38}"/>
          </ac:picMkLst>
        </pc:picChg>
        <pc:picChg chg="add mod">
          <ac:chgData name="Ola Gofshtein" userId="2c926328-694a-47df-a812-da2ad90521dc" providerId="ADAL" clId="{169DBE2E-1EEF-1243-9D0E-88ED659B5234}" dt="2020-11-30T12:17:30.435" v="164" actId="962"/>
          <ac:picMkLst>
            <pc:docMk/>
            <pc:sldMk cId="402673380" sldId="484"/>
            <ac:picMk id="4" creationId="{88F0AEAD-C86B-054C-87A1-4771ABD2F2ED}"/>
          </ac:picMkLst>
        </pc:picChg>
      </pc:sldChg>
      <pc:sldChg chg="addSp delSp modSp add mod">
        <pc:chgData name="Ola Gofshtein" userId="2c926328-694a-47df-a812-da2ad90521dc" providerId="ADAL" clId="{169DBE2E-1EEF-1243-9D0E-88ED659B5234}" dt="2020-11-30T12:17:40.659" v="169" actId="27614"/>
        <pc:sldMkLst>
          <pc:docMk/>
          <pc:sldMk cId="2156585059" sldId="485"/>
        </pc:sldMkLst>
        <pc:picChg chg="add mod">
          <ac:chgData name="Ola Gofshtein" userId="2c926328-694a-47df-a812-da2ad90521dc" providerId="ADAL" clId="{169DBE2E-1EEF-1243-9D0E-88ED659B5234}" dt="2020-11-30T12:17:40.659" v="169" actId="27614"/>
          <ac:picMkLst>
            <pc:docMk/>
            <pc:sldMk cId="2156585059" sldId="485"/>
            <ac:picMk id="3" creationId="{CDA643B5-958A-1B4B-8FD6-D1640DF30A32}"/>
          </ac:picMkLst>
        </pc:picChg>
        <pc:picChg chg="del">
          <ac:chgData name="Ola Gofshtein" userId="2c926328-694a-47df-a812-da2ad90521dc" providerId="ADAL" clId="{169DBE2E-1EEF-1243-9D0E-88ED659B5234}" dt="2020-11-30T12:17:33.455" v="166" actId="478"/>
          <ac:picMkLst>
            <pc:docMk/>
            <pc:sldMk cId="2156585059" sldId="485"/>
            <ac:picMk id="4" creationId="{88F0AEAD-C86B-054C-87A1-4771ABD2F2ED}"/>
          </ac:picMkLst>
        </pc:picChg>
      </pc:sldChg>
      <pc:sldChg chg="addSp delSp modSp add mod">
        <pc:chgData name="Ola Gofshtein" userId="2c926328-694a-47df-a812-da2ad90521dc" providerId="ADAL" clId="{169DBE2E-1EEF-1243-9D0E-88ED659B5234}" dt="2020-11-30T12:17:50.888" v="173" actId="27614"/>
        <pc:sldMkLst>
          <pc:docMk/>
          <pc:sldMk cId="866821861" sldId="486"/>
        </pc:sldMkLst>
        <pc:picChg chg="del">
          <ac:chgData name="Ola Gofshtein" userId="2c926328-694a-47df-a812-da2ad90521dc" providerId="ADAL" clId="{169DBE2E-1EEF-1243-9D0E-88ED659B5234}" dt="2020-11-30T12:17:41.746" v="170" actId="478"/>
          <ac:picMkLst>
            <pc:docMk/>
            <pc:sldMk cId="866821861" sldId="486"/>
            <ac:picMk id="3" creationId="{CDA643B5-958A-1B4B-8FD6-D1640DF30A32}"/>
          </ac:picMkLst>
        </pc:picChg>
        <pc:picChg chg="add mod">
          <ac:chgData name="Ola Gofshtein" userId="2c926328-694a-47df-a812-da2ad90521dc" providerId="ADAL" clId="{169DBE2E-1EEF-1243-9D0E-88ED659B5234}" dt="2020-11-30T12:17:50.888" v="173" actId="27614"/>
          <ac:picMkLst>
            <pc:docMk/>
            <pc:sldMk cId="866821861" sldId="486"/>
            <ac:picMk id="4" creationId="{ED1528F9-43B6-0E40-BE62-41944B8599D1}"/>
          </ac:picMkLst>
        </pc:picChg>
      </pc:sldChg>
      <pc:sldChg chg="addSp delSp modSp add mod">
        <pc:chgData name="Ola Gofshtein" userId="2c926328-694a-47df-a812-da2ad90521dc" providerId="ADAL" clId="{169DBE2E-1EEF-1243-9D0E-88ED659B5234}" dt="2020-11-30T12:18:15.723" v="178" actId="27614"/>
        <pc:sldMkLst>
          <pc:docMk/>
          <pc:sldMk cId="4129895461" sldId="487"/>
        </pc:sldMkLst>
        <pc:picChg chg="add mod">
          <ac:chgData name="Ola Gofshtein" userId="2c926328-694a-47df-a812-da2ad90521dc" providerId="ADAL" clId="{169DBE2E-1EEF-1243-9D0E-88ED659B5234}" dt="2020-11-30T12:18:15.723" v="178" actId="27614"/>
          <ac:picMkLst>
            <pc:docMk/>
            <pc:sldMk cId="4129895461" sldId="487"/>
            <ac:picMk id="3" creationId="{CFCC31D1-69A4-5540-ADAB-7CBF8EBE5253}"/>
          </ac:picMkLst>
        </pc:picChg>
        <pc:picChg chg="del">
          <ac:chgData name="Ola Gofshtein" userId="2c926328-694a-47df-a812-da2ad90521dc" providerId="ADAL" clId="{169DBE2E-1EEF-1243-9D0E-88ED659B5234}" dt="2020-11-30T12:17:51.849" v="174" actId="478"/>
          <ac:picMkLst>
            <pc:docMk/>
            <pc:sldMk cId="4129895461" sldId="487"/>
            <ac:picMk id="4" creationId="{ED1528F9-43B6-0E40-BE62-41944B8599D1}"/>
          </ac:picMkLst>
        </pc:picChg>
      </pc:sldChg>
      <pc:sldChg chg="addSp delSp modSp add mod">
        <pc:chgData name="Ola Gofshtein" userId="2c926328-694a-47df-a812-da2ad90521dc" providerId="ADAL" clId="{169DBE2E-1EEF-1243-9D0E-88ED659B5234}" dt="2020-11-30T12:18:25.130" v="182" actId="27614"/>
        <pc:sldMkLst>
          <pc:docMk/>
          <pc:sldMk cId="194687802" sldId="488"/>
        </pc:sldMkLst>
        <pc:picChg chg="del">
          <ac:chgData name="Ola Gofshtein" userId="2c926328-694a-47df-a812-da2ad90521dc" providerId="ADAL" clId="{169DBE2E-1EEF-1243-9D0E-88ED659B5234}" dt="2020-11-30T12:18:15.715" v="177" actId="478"/>
          <ac:picMkLst>
            <pc:docMk/>
            <pc:sldMk cId="194687802" sldId="488"/>
            <ac:picMk id="3" creationId="{CFCC31D1-69A4-5540-ADAB-7CBF8EBE5253}"/>
          </ac:picMkLst>
        </pc:picChg>
        <pc:picChg chg="add mod">
          <ac:chgData name="Ola Gofshtein" userId="2c926328-694a-47df-a812-da2ad90521dc" providerId="ADAL" clId="{169DBE2E-1EEF-1243-9D0E-88ED659B5234}" dt="2020-11-30T12:18:25.130" v="182" actId="27614"/>
          <ac:picMkLst>
            <pc:docMk/>
            <pc:sldMk cId="194687802" sldId="488"/>
            <ac:picMk id="4" creationId="{81268917-EECE-7147-9370-4E38AF5BA5F6}"/>
          </ac:picMkLst>
        </pc:picChg>
      </pc:sldChg>
      <pc:sldChg chg="addSp delSp modSp add mod">
        <pc:chgData name="Ola Gofshtein" userId="2c926328-694a-47df-a812-da2ad90521dc" providerId="ADAL" clId="{169DBE2E-1EEF-1243-9D0E-88ED659B5234}" dt="2020-11-30T12:18:38.041" v="185" actId="962"/>
        <pc:sldMkLst>
          <pc:docMk/>
          <pc:sldMk cId="709761939" sldId="489"/>
        </pc:sldMkLst>
        <pc:picChg chg="add mod">
          <ac:chgData name="Ola Gofshtein" userId="2c926328-694a-47df-a812-da2ad90521dc" providerId="ADAL" clId="{169DBE2E-1EEF-1243-9D0E-88ED659B5234}" dt="2020-11-30T12:18:38.041" v="185" actId="962"/>
          <ac:picMkLst>
            <pc:docMk/>
            <pc:sldMk cId="709761939" sldId="489"/>
            <ac:picMk id="3" creationId="{DFD6193A-710F-944A-A982-A6546E56EAD1}"/>
          </ac:picMkLst>
        </pc:picChg>
        <pc:picChg chg="del">
          <ac:chgData name="Ola Gofshtein" userId="2c926328-694a-47df-a812-da2ad90521dc" providerId="ADAL" clId="{169DBE2E-1EEF-1243-9D0E-88ED659B5234}" dt="2020-11-30T12:18:24.395" v="181" actId="478"/>
          <ac:picMkLst>
            <pc:docMk/>
            <pc:sldMk cId="709761939" sldId="489"/>
            <ac:picMk id="4" creationId="{81268917-EECE-7147-9370-4E38AF5BA5F6}"/>
          </ac:picMkLst>
        </pc:picChg>
      </pc:sldChg>
      <pc:sldChg chg="addSp delSp modSp add mod">
        <pc:chgData name="Ola Gofshtein" userId="2c926328-694a-47df-a812-da2ad90521dc" providerId="ADAL" clId="{169DBE2E-1EEF-1243-9D0E-88ED659B5234}" dt="2020-11-30T12:18:54.335" v="189" actId="27614"/>
        <pc:sldMkLst>
          <pc:docMk/>
          <pc:sldMk cId="3180215334" sldId="490"/>
        </pc:sldMkLst>
        <pc:picChg chg="del">
          <ac:chgData name="Ola Gofshtein" userId="2c926328-694a-47df-a812-da2ad90521dc" providerId="ADAL" clId="{169DBE2E-1EEF-1243-9D0E-88ED659B5234}" dt="2020-11-30T12:18:43.519" v="187" actId="478"/>
          <ac:picMkLst>
            <pc:docMk/>
            <pc:sldMk cId="3180215334" sldId="490"/>
            <ac:picMk id="3" creationId="{DFD6193A-710F-944A-A982-A6546E56EAD1}"/>
          </ac:picMkLst>
        </pc:picChg>
        <pc:picChg chg="add mod">
          <ac:chgData name="Ola Gofshtein" userId="2c926328-694a-47df-a812-da2ad90521dc" providerId="ADAL" clId="{169DBE2E-1EEF-1243-9D0E-88ED659B5234}" dt="2020-11-30T12:18:54.335" v="189" actId="27614"/>
          <ac:picMkLst>
            <pc:docMk/>
            <pc:sldMk cId="3180215334" sldId="490"/>
            <ac:picMk id="4" creationId="{F81C3796-0BD2-2F40-97DF-0B97532E5D87}"/>
          </ac:picMkLst>
        </pc:picChg>
      </pc:sldChg>
      <pc:sldChg chg="addSp delSp modSp add mod">
        <pc:chgData name="Ola Gofshtein" userId="2c926328-694a-47df-a812-da2ad90521dc" providerId="ADAL" clId="{169DBE2E-1EEF-1243-9D0E-88ED659B5234}" dt="2020-11-30T12:19:16.222" v="194" actId="27614"/>
        <pc:sldMkLst>
          <pc:docMk/>
          <pc:sldMk cId="236189108" sldId="491"/>
        </pc:sldMkLst>
        <pc:picChg chg="add mod">
          <ac:chgData name="Ola Gofshtein" userId="2c926328-694a-47df-a812-da2ad90521dc" providerId="ADAL" clId="{169DBE2E-1EEF-1243-9D0E-88ED659B5234}" dt="2020-11-30T12:19:16.222" v="194" actId="27614"/>
          <ac:picMkLst>
            <pc:docMk/>
            <pc:sldMk cId="236189108" sldId="491"/>
            <ac:picMk id="3" creationId="{DFAAFC21-E8C6-7F42-A27A-3829AFFA3B50}"/>
          </ac:picMkLst>
        </pc:picChg>
        <pc:picChg chg="del">
          <ac:chgData name="Ola Gofshtein" userId="2c926328-694a-47df-a812-da2ad90521dc" providerId="ADAL" clId="{169DBE2E-1EEF-1243-9D0E-88ED659B5234}" dt="2020-11-30T12:18:56.050" v="191" actId="478"/>
          <ac:picMkLst>
            <pc:docMk/>
            <pc:sldMk cId="236189108" sldId="491"/>
            <ac:picMk id="4" creationId="{F81C3796-0BD2-2F40-97DF-0B97532E5D87}"/>
          </ac:picMkLst>
        </pc:picChg>
      </pc:sldChg>
      <pc:sldChg chg="addSp delSp modSp add mod">
        <pc:chgData name="Ola Gofshtein" userId="2c926328-694a-47df-a812-da2ad90521dc" providerId="ADAL" clId="{169DBE2E-1EEF-1243-9D0E-88ED659B5234}" dt="2020-11-30T12:19:24.293" v="198" actId="27614"/>
        <pc:sldMkLst>
          <pc:docMk/>
          <pc:sldMk cId="1102906467" sldId="492"/>
        </pc:sldMkLst>
        <pc:picChg chg="del">
          <ac:chgData name="Ola Gofshtein" userId="2c926328-694a-47df-a812-da2ad90521dc" providerId="ADAL" clId="{169DBE2E-1EEF-1243-9D0E-88ED659B5234}" dt="2020-11-30T12:19:16.657" v="195" actId="478"/>
          <ac:picMkLst>
            <pc:docMk/>
            <pc:sldMk cId="1102906467" sldId="492"/>
            <ac:picMk id="3" creationId="{DFAAFC21-E8C6-7F42-A27A-3829AFFA3B50}"/>
          </ac:picMkLst>
        </pc:picChg>
        <pc:picChg chg="add mod">
          <ac:chgData name="Ola Gofshtein" userId="2c926328-694a-47df-a812-da2ad90521dc" providerId="ADAL" clId="{169DBE2E-1EEF-1243-9D0E-88ED659B5234}" dt="2020-11-30T12:19:24.293" v="198" actId="27614"/>
          <ac:picMkLst>
            <pc:docMk/>
            <pc:sldMk cId="1102906467" sldId="492"/>
            <ac:picMk id="4" creationId="{DD6703C3-0525-2148-BA58-43570BBD385E}"/>
          </ac:picMkLst>
        </pc:picChg>
      </pc:sldChg>
      <pc:sldChg chg="addSp delSp modSp add mod">
        <pc:chgData name="Ola Gofshtein" userId="2c926328-694a-47df-a812-da2ad90521dc" providerId="ADAL" clId="{169DBE2E-1EEF-1243-9D0E-88ED659B5234}" dt="2020-11-30T12:19:48.297" v="202" actId="962"/>
        <pc:sldMkLst>
          <pc:docMk/>
          <pc:sldMk cId="3657756721" sldId="493"/>
        </pc:sldMkLst>
        <pc:picChg chg="add mod">
          <ac:chgData name="Ola Gofshtein" userId="2c926328-694a-47df-a812-da2ad90521dc" providerId="ADAL" clId="{169DBE2E-1EEF-1243-9D0E-88ED659B5234}" dt="2020-11-30T12:19:48.297" v="202" actId="962"/>
          <ac:picMkLst>
            <pc:docMk/>
            <pc:sldMk cId="3657756721" sldId="493"/>
            <ac:picMk id="3" creationId="{D5BD3444-1928-B14F-B345-67D248E7B860}"/>
          </ac:picMkLst>
        </pc:picChg>
        <pc:picChg chg="del">
          <ac:chgData name="Ola Gofshtein" userId="2c926328-694a-47df-a812-da2ad90521dc" providerId="ADAL" clId="{169DBE2E-1EEF-1243-9D0E-88ED659B5234}" dt="2020-11-30T12:19:25.393" v="199" actId="478"/>
          <ac:picMkLst>
            <pc:docMk/>
            <pc:sldMk cId="3657756721" sldId="493"/>
            <ac:picMk id="4" creationId="{DD6703C3-0525-2148-BA58-43570BBD385E}"/>
          </ac:picMkLst>
        </pc:picChg>
      </pc:sldChg>
      <pc:sldChg chg="addSp delSp modSp add mod">
        <pc:chgData name="Ola Gofshtein" userId="2c926328-694a-47df-a812-da2ad90521dc" providerId="ADAL" clId="{169DBE2E-1EEF-1243-9D0E-88ED659B5234}" dt="2020-11-30T12:20:23.759" v="206" actId="27614"/>
        <pc:sldMkLst>
          <pc:docMk/>
          <pc:sldMk cId="1624448516" sldId="494"/>
        </pc:sldMkLst>
        <pc:picChg chg="del">
          <ac:chgData name="Ola Gofshtein" userId="2c926328-694a-47df-a812-da2ad90521dc" providerId="ADAL" clId="{169DBE2E-1EEF-1243-9D0E-88ED659B5234}" dt="2020-11-30T12:20:03.465" v="204" actId="478"/>
          <ac:picMkLst>
            <pc:docMk/>
            <pc:sldMk cId="1624448516" sldId="494"/>
            <ac:picMk id="3" creationId="{D5BD3444-1928-B14F-B345-67D248E7B860}"/>
          </ac:picMkLst>
        </pc:picChg>
        <pc:picChg chg="add mod">
          <ac:chgData name="Ola Gofshtein" userId="2c926328-694a-47df-a812-da2ad90521dc" providerId="ADAL" clId="{169DBE2E-1EEF-1243-9D0E-88ED659B5234}" dt="2020-11-30T12:20:23.759" v="206" actId="27614"/>
          <ac:picMkLst>
            <pc:docMk/>
            <pc:sldMk cId="1624448516" sldId="494"/>
            <ac:picMk id="4" creationId="{6E6CEC0F-C73B-D04D-A88B-FEE9D1A42F9B}"/>
          </ac:picMkLst>
        </pc:picChg>
      </pc:sldChg>
      <pc:sldChg chg="addSp delSp modSp add mod">
        <pc:chgData name="Ola Gofshtein" userId="2c926328-694a-47df-a812-da2ad90521dc" providerId="ADAL" clId="{169DBE2E-1EEF-1243-9D0E-88ED659B5234}" dt="2020-11-30T12:20:41.344" v="211" actId="27614"/>
        <pc:sldMkLst>
          <pc:docMk/>
          <pc:sldMk cId="3358452969" sldId="495"/>
        </pc:sldMkLst>
        <pc:picChg chg="add mod">
          <ac:chgData name="Ola Gofshtein" userId="2c926328-694a-47df-a812-da2ad90521dc" providerId="ADAL" clId="{169DBE2E-1EEF-1243-9D0E-88ED659B5234}" dt="2020-11-30T12:20:41.344" v="211" actId="27614"/>
          <ac:picMkLst>
            <pc:docMk/>
            <pc:sldMk cId="3358452969" sldId="495"/>
            <ac:picMk id="3" creationId="{187E59DC-F61F-6749-B17F-793333159DC5}"/>
          </ac:picMkLst>
        </pc:picChg>
        <pc:picChg chg="del">
          <ac:chgData name="Ola Gofshtein" userId="2c926328-694a-47df-a812-da2ad90521dc" providerId="ADAL" clId="{169DBE2E-1EEF-1243-9D0E-88ED659B5234}" dt="2020-11-30T12:20:26.283" v="208" actId="478"/>
          <ac:picMkLst>
            <pc:docMk/>
            <pc:sldMk cId="3358452969" sldId="495"/>
            <ac:picMk id="4" creationId="{6E6CEC0F-C73B-D04D-A88B-FEE9D1A42F9B}"/>
          </ac:picMkLst>
        </pc:picChg>
      </pc:sldChg>
      <pc:sldChg chg="addSp delSp modSp add mod">
        <pc:chgData name="Ola Gofshtein" userId="2c926328-694a-47df-a812-da2ad90521dc" providerId="ADAL" clId="{169DBE2E-1EEF-1243-9D0E-88ED659B5234}" dt="2020-11-30T12:20:53.228" v="214" actId="27614"/>
        <pc:sldMkLst>
          <pc:docMk/>
          <pc:sldMk cId="811655589" sldId="496"/>
        </pc:sldMkLst>
        <pc:picChg chg="del">
          <ac:chgData name="Ola Gofshtein" userId="2c926328-694a-47df-a812-da2ad90521dc" providerId="ADAL" clId="{169DBE2E-1EEF-1243-9D0E-88ED659B5234}" dt="2020-11-30T12:20:41.646" v="212" actId="478"/>
          <ac:picMkLst>
            <pc:docMk/>
            <pc:sldMk cId="811655589" sldId="496"/>
            <ac:picMk id="3" creationId="{187E59DC-F61F-6749-B17F-793333159DC5}"/>
          </ac:picMkLst>
        </pc:picChg>
        <pc:picChg chg="add mod">
          <ac:chgData name="Ola Gofshtein" userId="2c926328-694a-47df-a812-da2ad90521dc" providerId="ADAL" clId="{169DBE2E-1EEF-1243-9D0E-88ED659B5234}" dt="2020-11-30T12:20:53.228" v="214" actId="27614"/>
          <ac:picMkLst>
            <pc:docMk/>
            <pc:sldMk cId="811655589" sldId="496"/>
            <ac:picMk id="4" creationId="{92CEAF43-7DFD-D64A-929F-801547AF0E5F}"/>
          </ac:picMkLst>
        </pc:picChg>
      </pc:sldChg>
      <pc:sldChg chg="addSp delSp modSp add mod">
        <pc:chgData name="Ola Gofshtein" userId="2c926328-694a-47df-a812-da2ad90521dc" providerId="ADAL" clId="{169DBE2E-1EEF-1243-9D0E-88ED659B5234}" dt="2020-11-30T12:21:08.180" v="219" actId="962"/>
        <pc:sldMkLst>
          <pc:docMk/>
          <pc:sldMk cId="1232487078" sldId="497"/>
        </pc:sldMkLst>
        <pc:picChg chg="add mod">
          <ac:chgData name="Ola Gofshtein" userId="2c926328-694a-47df-a812-da2ad90521dc" providerId="ADAL" clId="{169DBE2E-1EEF-1243-9D0E-88ED659B5234}" dt="2020-11-30T12:21:08.180" v="219" actId="962"/>
          <ac:picMkLst>
            <pc:docMk/>
            <pc:sldMk cId="1232487078" sldId="497"/>
            <ac:picMk id="3" creationId="{03B71E02-05AF-1441-8114-A30D1E13EF06}"/>
          </ac:picMkLst>
        </pc:picChg>
        <pc:picChg chg="del">
          <ac:chgData name="Ola Gofshtein" userId="2c926328-694a-47df-a812-da2ad90521dc" providerId="ADAL" clId="{169DBE2E-1EEF-1243-9D0E-88ED659B5234}" dt="2020-11-30T12:20:55.583" v="216" actId="478"/>
          <ac:picMkLst>
            <pc:docMk/>
            <pc:sldMk cId="1232487078" sldId="497"/>
            <ac:picMk id="4" creationId="{92CEAF43-7DFD-D64A-929F-801547AF0E5F}"/>
          </ac:picMkLst>
        </pc:picChg>
      </pc:sldChg>
      <pc:sldChg chg="addSp delSp modSp add mod">
        <pc:chgData name="Ola Gofshtein" userId="2c926328-694a-47df-a812-da2ad90521dc" providerId="ADAL" clId="{169DBE2E-1EEF-1243-9D0E-88ED659B5234}" dt="2020-11-30T12:21:27.937" v="223" actId="27614"/>
        <pc:sldMkLst>
          <pc:docMk/>
          <pc:sldMk cId="2543227881" sldId="498"/>
        </pc:sldMkLst>
        <pc:picChg chg="del">
          <ac:chgData name="Ola Gofshtein" userId="2c926328-694a-47df-a812-da2ad90521dc" providerId="ADAL" clId="{169DBE2E-1EEF-1243-9D0E-88ED659B5234}" dt="2020-11-30T12:21:14.088" v="221" actId="478"/>
          <ac:picMkLst>
            <pc:docMk/>
            <pc:sldMk cId="2543227881" sldId="498"/>
            <ac:picMk id="3" creationId="{03B71E02-05AF-1441-8114-A30D1E13EF06}"/>
          </ac:picMkLst>
        </pc:picChg>
        <pc:picChg chg="add mod">
          <ac:chgData name="Ola Gofshtein" userId="2c926328-694a-47df-a812-da2ad90521dc" providerId="ADAL" clId="{169DBE2E-1EEF-1243-9D0E-88ED659B5234}" dt="2020-11-30T12:21:27.937" v="223" actId="27614"/>
          <ac:picMkLst>
            <pc:docMk/>
            <pc:sldMk cId="2543227881" sldId="498"/>
            <ac:picMk id="4" creationId="{093724AE-CDEE-F248-903F-6DA5DD88BF10}"/>
          </ac:picMkLst>
        </pc:picChg>
      </pc:sldChg>
      <pc:sldChg chg="addSp delSp modSp add mod">
        <pc:chgData name="Ola Gofshtein" userId="2c926328-694a-47df-a812-da2ad90521dc" providerId="ADAL" clId="{169DBE2E-1EEF-1243-9D0E-88ED659B5234}" dt="2020-11-30T12:22:25.268" v="228" actId="962"/>
        <pc:sldMkLst>
          <pc:docMk/>
          <pc:sldMk cId="1514025202" sldId="499"/>
        </pc:sldMkLst>
        <pc:picChg chg="add mod">
          <ac:chgData name="Ola Gofshtein" userId="2c926328-694a-47df-a812-da2ad90521dc" providerId="ADAL" clId="{169DBE2E-1EEF-1243-9D0E-88ED659B5234}" dt="2020-11-30T12:22:25.268" v="228" actId="962"/>
          <ac:picMkLst>
            <pc:docMk/>
            <pc:sldMk cId="1514025202" sldId="499"/>
            <ac:picMk id="3" creationId="{693F033C-1FF5-8048-80AA-DB117A668A5E}"/>
          </ac:picMkLst>
        </pc:picChg>
        <pc:picChg chg="del">
          <ac:chgData name="Ola Gofshtein" userId="2c926328-694a-47df-a812-da2ad90521dc" providerId="ADAL" clId="{169DBE2E-1EEF-1243-9D0E-88ED659B5234}" dt="2020-11-30T12:22:18.363" v="225" actId="478"/>
          <ac:picMkLst>
            <pc:docMk/>
            <pc:sldMk cId="1514025202" sldId="499"/>
            <ac:picMk id="4" creationId="{093724AE-CDEE-F248-903F-6DA5DD88BF10}"/>
          </ac:picMkLst>
        </pc:picChg>
      </pc:sldChg>
      <pc:sldChg chg="addSp delSp modSp add mod ord">
        <pc:chgData name="Ola Gofshtein" userId="2c926328-694a-47df-a812-da2ad90521dc" providerId="ADAL" clId="{169DBE2E-1EEF-1243-9D0E-88ED659B5234}" dt="2020-11-30T12:26:24.660" v="243" actId="1076"/>
        <pc:sldMkLst>
          <pc:docMk/>
          <pc:sldMk cId="1272130725" sldId="500"/>
        </pc:sldMkLst>
        <pc:spChg chg="mod">
          <ac:chgData name="Ola Gofshtein" userId="2c926328-694a-47df-a812-da2ad90521dc" providerId="ADAL" clId="{169DBE2E-1EEF-1243-9D0E-88ED659B5234}" dt="2020-11-30T12:23:56.242" v="236" actId="20577"/>
          <ac:spMkLst>
            <pc:docMk/>
            <pc:sldMk cId="1272130725" sldId="500"/>
            <ac:spMk id="4" creationId="{14392C4E-B986-A44D-9D60-785A08C42247}"/>
          </ac:spMkLst>
        </pc:spChg>
        <pc:picChg chg="add mod">
          <ac:chgData name="Ola Gofshtein" userId="2c926328-694a-47df-a812-da2ad90521dc" providerId="ADAL" clId="{169DBE2E-1EEF-1243-9D0E-88ED659B5234}" dt="2020-11-30T12:26:24.660" v="243" actId="1076"/>
          <ac:picMkLst>
            <pc:docMk/>
            <pc:sldMk cId="1272130725" sldId="500"/>
            <ac:picMk id="3" creationId="{8205FE0C-0168-D84F-B7AF-3DFF667102C1}"/>
          </ac:picMkLst>
        </pc:picChg>
        <pc:picChg chg="del">
          <ac:chgData name="Ola Gofshtein" userId="2c926328-694a-47df-a812-da2ad90521dc" providerId="ADAL" clId="{169DBE2E-1EEF-1243-9D0E-88ED659B5234}" dt="2020-11-30T12:26:20.926" v="241" actId="478"/>
          <ac:picMkLst>
            <pc:docMk/>
            <pc:sldMk cId="1272130725" sldId="500"/>
            <ac:picMk id="7" creationId="{1DE2E966-A169-7F4B-B688-9C7839F1F672}"/>
          </ac:picMkLst>
        </pc:picChg>
      </pc:sldChg>
      <pc:sldChg chg="addSp delSp modSp add mod">
        <pc:chgData name="Ola Gofshtein" userId="2c926328-694a-47df-a812-da2ad90521dc" providerId="ADAL" clId="{169DBE2E-1EEF-1243-9D0E-88ED659B5234}" dt="2020-11-30T12:28:06.715" v="248" actId="27614"/>
        <pc:sldMkLst>
          <pc:docMk/>
          <pc:sldMk cId="2993142206" sldId="501"/>
        </pc:sldMkLst>
        <pc:spChg chg="del">
          <ac:chgData name="Ola Gofshtein" userId="2c926328-694a-47df-a812-da2ad90521dc" providerId="ADAL" clId="{169DBE2E-1EEF-1243-9D0E-88ED659B5234}" dt="2020-11-30T12:27:58.578" v="245" actId="478"/>
          <ac:spMkLst>
            <pc:docMk/>
            <pc:sldMk cId="2993142206" sldId="501"/>
            <ac:spMk id="4" creationId="{14392C4E-B986-A44D-9D60-785A08C42247}"/>
          </ac:spMkLst>
        </pc:spChg>
        <pc:spChg chg="del">
          <ac:chgData name="Ola Gofshtein" userId="2c926328-694a-47df-a812-da2ad90521dc" providerId="ADAL" clId="{169DBE2E-1EEF-1243-9D0E-88ED659B5234}" dt="2020-11-30T12:27:59.576" v="246" actId="478"/>
          <ac:spMkLst>
            <pc:docMk/>
            <pc:sldMk cId="2993142206" sldId="501"/>
            <ac:spMk id="5" creationId="{DE32626A-3A52-0941-8816-9E826D93333B}"/>
          </ac:spMkLst>
        </pc:spChg>
        <pc:picChg chg="del">
          <ac:chgData name="Ola Gofshtein" userId="2c926328-694a-47df-a812-da2ad90521dc" providerId="ADAL" clId="{169DBE2E-1EEF-1243-9D0E-88ED659B5234}" dt="2020-11-30T12:27:58.578" v="245" actId="478"/>
          <ac:picMkLst>
            <pc:docMk/>
            <pc:sldMk cId="2993142206" sldId="501"/>
            <ac:picMk id="3" creationId="{8205FE0C-0168-D84F-B7AF-3DFF667102C1}"/>
          </ac:picMkLst>
        </pc:picChg>
        <pc:picChg chg="add mod">
          <ac:chgData name="Ola Gofshtein" userId="2c926328-694a-47df-a812-da2ad90521dc" providerId="ADAL" clId="{169DBE2E-1EEF-1243-9D0E-88ED659B5234}" dt="2020-11-30T12:28:06.715" v="248" actId="27614"/>
          <ac:picMkLst>
            <pc:docMk/>
            <pc:sldMk cId="2993142206" sldId="501"/>
            <ac:picMk id="6" creationId="{C24B005A-DF36-524F-80F8-F179E0D03063}"/>
          </ac:picMkLst>
        </pc:picChg>
      </pc:sldChg>
      <pc:sldChg chg="addSp delSp modSp add mod">
        <pc:chgData name="Ola Gofshtein" userId="2c926328-694a-47df-a812-da2ad90521dc" providerId="ADAL" clId="{169DBE2E-1EEF-1243-9D0E-88ED659B5234}" dt="2020-11-30T12:28:21.176" v="254" actId="27614"/>
        <pc:sldMkLst>
          <pc:docMk/>
          <pc:sldMk cId="283522507" sldId="502"/>
        </pc:sldMkLst>
        <pc:picChg chg="add mod">
          <ac:chgData name="Ola Gofshtein" userId="2c926328-694a-47df-a812-da2ad90521dc" providerId="ADAL" clId="{169DBE2E-1EEF-1243-9D0E-88ED659B5234}" dt="2020-11-30T12:28:21.176" v="254" actId="27614"/>
          <ac:picMkLst>
            <pc:docMk/>
            <pc:sldMk cId="283522507" sldId="502"/>
            <ac:picMk id="3" creationId="{9A19F07C-C6BF-C74D-B0D8-FF6A9FE2DDAF}"/>
          </ac:picMkLst>
        </pc:picChg>
        <pc:picChg chg="del">
          <ac:chgData name="Ola Gofshtein" userId="2c926328-694a-47df-a812-da2ad90521dc" providerId="ADAL" clId="{169DBE2E-1EEF-1243-9D0E-88ED659B5234}" dt="2020-11-30T12:28:09.273" v="250" actId="478"/>
          <ac:picMkLst>
            <pc:docMk/>
            <pc:sldMk cId="283522507" sldId="502"/>
            <ac:picMk id="6" creationId="{C24B005A-DF36-524F-80F8-F179E0D03063}"/>
          </ac:picMkLst>
        </pc:picChg>
      </pc:sldChg>
      <pc:sldChg chg="addSp delSp modSp add mod">
        <pc:chgData name="Ola Gofshtein" userId="2c926328-694a-47df-a812-da2ad90521dc" providerId="ADAL" clId="{169DBE2E-1EEF-1243-9D0E-88ED659B5234}" dt="2020-11-30T12:28:23.862" v="256" actId="27614"/>
        <pc:sldMkLst>
          <pc:docMk/>
          <pc:sldMk cId="2650953152" sldId="503"/>
        </pc:sldMkLst>
        <pc:picChg chg="del">
          <ac:chgData name="Ola Gofshtein" userId="2c926328-694a-47df-a812-da2ad90521dc" providerId="ADAL" clId="{169DBE2E-1EEF-1243-9D0E-88ED659B5234}" dt="2020-11-30T12:28:18.446" v="253" actId="478"/>
          <ac:picMkLst>
            <pc:docMk/>
            <pc:sldMk cId="2650953152" sldId="503"/>
            <ac:picMk id="3" creationId="{9A19F07C-C6BF-C74D-B0D8-FF6A9FE2DDAF}"/>
          </ac:picMkLst>
        </pc:picChg>
        <pc:picChg chg="add mod">
          <ac:chgData name="Ola Gofshtein" userId="2c926328-694a-47df-a812-da2ad90521dc" providerId="ADAL" clId="{169DBE2E-1EEF-1243-9D0E-88ED659B5234}" dt="2020-11-30T12:28:23.862" v="256" actId="27614"/>
          <ac:picMkLst>
            <pc:docMk/>
            <pc:sldMk cId="2650953152" sldId="503"/>
            <ac:picMk id="4" creationId="{C1F16870-DF22-C348-AD0A-543F9FE607A9}"/>
          </ac:picMkLst>
        </pc:picChg>
      </pc:sldChg>
      <pc:sldChg chg="addSp delSp modSp add mod">
        <pc:chgData name="Ola Gofshtein" userId="2c926328-694a-47df-a812-da2ad90521dc" providerId="ADAL" clId="{169DBE2E-1EEF-1243-9D0E-88ED659B5234}" dt="2020-11-30T12:28:35.210" v="260" actId="27614"/>
        <pc:sldMkLst>
          <pc:docMk/>
          <pc:sldMk cId="2433147082" sldId="504"/>
        </pc:sldMkLst>
        <pc:picChg chg="add mod">
          <ac:chgData name="Ola Gofshtein" userId="2c926328-694a-47df-a812-da2ad90521dc" providerId="ADAL" clId="{169DBE2E-1EEF-1243-9D0E-88ED659B5234}" dt="2020-11-30T12:28:35.210" v="260" actId="27614"/>
          <ac:picMkLst>
            <pc:docMk/>
            <pc:sldMk cId="2433147082" sldId="504"/>
            <ac:picMk id="3" creationId="{1FA1AA50-75B3-9747-9BBE-AB8DDA6DE74A}"/>
          </ac:picMkLst>
        </pc:picChg>
        <pc:picChg chg="del">
          <ac:chgData name="Ola Gofshtein" userId="2c926328-694a-47df-a812-da2ad90521dc" providerId="ADAL" clId="{169DBE2E-1EEF-1243-9D0E-88ED659B5234}" dt="2020-11-30T12:28:27.276" v="258" actId="478"/>
          <ac:picMkLst>
            <pc:docMk/>
            <pc:sldMk cId="2433147082" sldId="504"/>
            <ac:picMk id="4" creationId="{C1F16870-DF22-C348-AD0A-543F9FE607A9}"/>
          </ac:picMkLst>
        </pc:picChg>
      </pc:sldChg>
      <pc:sldChg chg="addSp delSp modSp add mod">
        <pc:chgData name="Ola Gofshtein" userId="2c926328-694a-47df-a812-da2ad90521dc" providerId="ADAL" clId="{169DBE2E-1EEF-1243-9D0E-88ED659B5234}" dt="2020-11-30T12:31:23.043" v="272"/>
        <pc:sldMkLst>
          <pc:docMk/>
          <pc:sldMk cId="3721550875" sldId="505"/>
        </pc:sldMkLst>
        <pc:picChg chg="del">
          <ac:chgData name="Ola Gofshtein" userId="2c926328-694a-47df-a812-da2ad90521dc" providerId="ADAL" clId="{169DBE2E-1EEF-1243-9D0E-88ED659B5234}" dt="2020-11-30T12:28:37.875" v="262" actId="478"/>
          <ac:picMkLst>
            <pc:docMk/>
            <pc:sldMk cId="3721550875" sldId="505"/>
            <ac:picMk id="3" creationId="{1FA1AA50-75B3-9747-9BBE-AB8DDA6DE74A}"/>
          </ac:picMkLst>
        </pc:picChg>
        <pc:picChg chg="add del mod">
          <ac:chgData name="Ola Gofshtein" userId="2c926328-694a-47df-a812-da2ad90521dc" providerId="ADAL" clId="{169DBE2E-1EEF-1243-9D0E-88ED659B5234}" dt="2020-11-30T12:31:23.043" v="272"/>
          <ac:picMkLst>
            <pc:docMk/>
            <pc:sldMk cId="3721550875" sldId="505"/>
            <ac:picMk id="4" creationId="{E56E1F94-A8D8-C548-9EFF-10DD845674F4}"/>
          </ac:picMkLst>
        </pc:picChg>
      </pc:sldChg>
      <pc:sldChg chg="delSp add del mod">
        <pc:chgData name="Ola Gofshtein" userId="2c926328-694a-47df-a812-da2ad90521dc" providerId="ADAL" clId="{169DBE2E-1EEF-1243-9D0E-88ED659B5234}" dt="2020-11-30T12:32:19.564" v="277" actId="2696"/>
        <pc:sldMkLst>
          <pc:docMk/>
          <pc:sldMk cId="3117518454" sldId="506"/>
        </pc:sldMkLst>
        <pc:picChg chg="del">
          <ac:chgData name="Ola Gofshtein" userId="2c926328-694a-47df-a812-da2ad90521dc" providerId="ADAL" clId="{169DBE2E-1EEF-1243-9D0E-88ED659B5234}" dt="2020-11-30T12:32:14.808" v="276" actId="478"/>
          <ac:picMkLst>
            <pc:docMk/>
            <pc:sldMk cId="3117518454" sldId="506"/>
            <ac:picMk id="4" creationId="{911B0FCE-6F41-7E41-93CF-937369211E17}"/>
          </ac:picMkLst>
        </pc:picChg>
      </pc:sldChg>
      <pc:sldChg chg="addSp delSp modSp add mod ord">
        <pc:chgData name="Ola Gofshtein" userId="2c926328-694a-47df-a812-da2ad90521dc" providerId="ADAL" clId="{169DBE2E-1EEF-1243-9D0E-88ED659B5234}" dt="2020-12-08T15:07:08.470" v="814" actId="20577"/>
        <pc:sldMkLst>
          <pc:docMk/>
          <pc:sldMk cId="3670232635" sldId="506"/>
        </pc:sldMkLst>
        <pc:spChg chg="mod">
          <ac:chgData name="Ola Gofshtein" userId="2c926328-694a-47df-a812-da2ad90521dc" providerId="ADAL" clId="{169DBE2E-1EEF-1243-9D0E-88ED659B5234}" dt="2020-11-30T12:53:52.993" v="416" actId="1076"/>
          <ac:spMkLst>
            <pc:docMk/>
            <pc:sldMk cId="3670232635" sldId="506"/>
            <ac:spMk id="2" creationId="{0ACADA80-E0FB-E747-859E-8B1C37CEE08C}"/>
          </ac:spMkLst>
        </pc:spChg>
        <pc:spChg chg="del mod">
          <ac:chgData name="Ola Gofshtein" userId="2c926328-694a-47df-a812-da2ad90521dc" providerId="ADAL" clId="{169DBE2E-1EEF-1243-9D0E-88ED659B5234}" dt="2020-11-30T12:54:02.039" v="418" actId="21"/>
          <ac:spMkLst>
            <pc:docMk/>
            <pc:sldMk cId="3670232635" sldId="506"/>
            <ac:spMk id="9" creationId="{57703570-E519-AA40-9C23-B2485AC41D71}"/>
          </ac:spMkLst>
        </pc:spChg>
        <pc:spChg chg="add mod">
          <ac:chgData name="Ola Gofshtein" userId="2c926328-694a-47df-a812-da2ad90521dc" providerId="ADAL" clId="{169DBE2E-1EEF-1243-9D0E-88ED659B5234}" dt="2020-12-02T10:17:33.289" v="532" actId="14100"/>
          <ac:spMkLst>
            <pc:docMk/>
            <pc:sldMk cId="3670232635" sldId="506"/>
            <ac:spMk id="14" creationId="{3229A130-2DF4-8747-8139-D67222558CE3}"/>
          </ac:spMkLst>
        </pc:spChg>
        <pc:spChg chg="mod">
          <ac:chgData name="Ola Gofshtein" userId="2c926328-694a-47df-a812-da2ad90521dc" providerId="ADAL" clId="{169DBE2E-1EEF-1243-9D0E-88ED659B5234}" dt="2020-12-08T15:07:08.470" v="814" actId="20577"/>
          <ac:spMkLst>
            <pc:docMk/>
            <pc:sldMk cId="3670232635" sldId="506"/>
            <ac:spMk id="24" creationId="{AAA9D79B-41E0-DE49-8124-3A6CAC7A4819}"/>
          </ac:spMkLst>
        </pc:spChg>
        <pc:picChg chg="add del mod">
          <ac:chgData name="Ola Gofshtein" userId="2c926328-694a-47df-a812-da2ad90521dc" providerId="ADAL" clId="{169DBE2E-1EEF-1243-9D0E-88ED659B5234}" dt="2020-11-30T12:43:14.473" v="326" actId="478"/>
          <ac:picMkLst>
            <pc:docMk/>
            <pc:sldMk cId="3670232635" sldId="506"/>
            <ac:picMk id="3" creationId="{E3BD942F-2498-784D-A0C3-F8372CCA644E}"/>
          </ac:picMkLst>
        </pc:picChg>
        <pc:picChg chg="add del">
          <ac:chgData name="Ola Gofshtein" userId="2c926328-694a-47df-a812-da2ad90521dc" providerId="ADAL" clId="{169DBE2E-1EEF-1243-9D0E-88ED659B5234}" dt="2020-11-30T12:45:08.890" v="328" actId="478"/>
          <ac:picMkLst>
            <pc:docMk/>
            <pc:sldMk cId="3670232635" sldId="506"/>
            <ac:picMk id="4" creationId="{96E11B5D-8217-F044-A3F8-3C0599A6DD8B}"/>
          </ac:picMkLst>
        </pc:picChg>
        <pc:picChg chg="add del mod">
          <ac:chgData name="Ola Gofshtein" userId="2c926328-694a-47df-a812-da2ad90521dc" providerId="ADAL" clId="{169DBE2E-1EEF-1243-9D0E-88ED659B5234}" dt="2020-11-30T12:47:53.581" v="352" actId="478"/>
          <ac:picMkLst>
            <pc:docMk/>
            <pc:sldMk cId="3670232635" sldId="506"/>
            <ac:picMk id="6" creationId="{171065D7-3B93-7A44-B31F-2E9140FE9594}"/>
          </ac:picMkLst>
        </pc:picChg>
        <pc:picChg chg="add del mod">
          <ac:chgData name="Ola Gofshtein" userId="2c926328-694a-47df-a812-da2ad90521dc" providerId="ADAL" clId="{169DBE2E-1EEF-1243-9D0E-88ED659B5234}" dt="2020-11-30T12:47:31.046" v="342"/>
          <ac:picMkLst>
            <pc:docMk/>
            <pc:sldMk cId="3670232635" sldId="506"/>
            <ac:picMk id="7" creationId="{D3B1CA07-AB8F-1C4F-A097-37D49B6D6A94}"/>
          </ac:picMkLst>
        </pc:picChg>
        <pc:picChg chg="add del mod">
          <ac:chgData name="Ola Gofshtein" userId="2c926328-694a-47df-a812-da2ad90521dc" providerId="ADAL" clId="{169DBE2E-1EEF-1243-9D0E-88ED659B5234}" dt="2020-11-30T12:49:55.284" v="357" actId="478"/>
          <ac:picMkLst>
            <pc:docMk/>
            <pc:sldMk cId="3670232635" sldId="506"/>
            <ac:picMk id="8" creationId="{F43554C6-14DF-4749-AC4D-8C090DAE509A}"/>
          </ac:picMkLst>
        </pc:picChg>
        <pc:picChg chg="add del mod">
          <ac:chgData name="Ola Gofshtein" userId="2c926328-694a-47df-a812-da2ad90521dc" providerId="ADAL" clId="{169DBE2E-1EEF-1243-9D0E-88ED659B5234}" dt="2020-11-30T12:54:22.930" v="451" actId="1036"/>
          <ac:picMkLst>
            <pc:docMk/>
            <pc:sldMk cId="3670232635" sldId="506"/>
            <ac:picMk id="11" creationId="{C61B0F52-50E7-3F42-AD84-643BB4E9485E}"/>
          </ac:picMkLst>
        </pc:picChg>
        <pc:picChg chg="add del mod">
          <ac:chgData name="Ola Gofshtein" userId="2c926328-694a-47df-a812-da2ad90521dc" providerId="ADAL" clId="{169DBE2E-1EEF-1243-9D0E-88ED659B5234}" dt="2020-11-30T12:53:27.380" v="371" actId="478"/>
          <ac:picMkLst>
            <pc:docMk/>
            <pc:sldMk cId="3670232635" sldId="506"/>
            <ac:picMk id="12" creationId="{D7658EA3-D29E-7948-A86F-3B994FD0F77B}"/>
          </ac:picMkLst>
        </pc:picChg>
      </pc:sldChg>
      <pc:sldChg chg="addSp delSp modSp add del mod modAnim modShow">
        <pc:chgData name="Ola Gofshtein" userId="2c926328-694a-47df-a812-da2ad90521dc" providerId="ADAL" clId="{169DBE2E-1EEF-1243-9D0E-88ED659B5234}" dt="2020-12-08T07:48:37.769" v="609" actId="2696"/>
        <pc:sldMkLst>
          <pc:docMk/>
          <pc:sldMk cId="767866444" sldId="507"/>
        </pc:sldMkLst>
        <pc:spChg chg="del">
          <ac:chgData name="Ola Gofshtein" userId="2c926328-694a-47df-a812-da2ad90521dc" providerId="ADAL" clId="{169DBE2E-1EEF-1243-9D0E-88ED659B5234}" dt="2020-11-30T13:43:40.689" v="472" actId="478"/>
          <ac:spMkLst>
            <pc:docMk/>
            <pc:sldMk cId="767866444" sldId="507"/>
            <ac:spMk id="4" creationId="{14392C4E-B986-A44D-9D60-785A08C42247}"/>
          </ac:spMkLst>
        </pc:spChg>
        <pc:spChg chg="del">
          <ac:chgData name="Ola Gofshtein" userId="2c926328-694a-47df-a812-da2ad90521dc" providerId="ADAL" clId="{169DBE2E-1EEF-1243-9D0E-88ED659B5234}" dt="2020-11-30T13:43:42.220" v="473" actId="478"/>
          <ac:spMkLst>
            <pc:docMk/>
            <pc:sldMk cId="767866444" sldId="507"/>
            <ac:spMk id="5" creationId="{DE32626A-3A52-0941-8816-9E826D93333B}"/>
          </ac:spMkLst>
        </pc:spChg>
        <pc:picChg chg="add mod">
          <ac:chgData name="Ola Gofshtein" userId="2c926328-694a-47df-a812-da2ad90521dc" providerId="ADAL" clId="{169DBE2E-1EEF-1243-9D0E-88ED659B5234}" dt="2020-11-30T13:49:01.120" v="475" actId="1076"/>
          <ac:picMkLst>
            <pc:docMk/>
            <pc:sldMk cId="767866444" sldId="507"/>
            <ac:picMk id="2" creationId="{1398805E-A2A3-664F-8605-1F566317E687}"/>
          </ac:picMkLst>
        </pc:picChg>
        <pc:picChg chg="del">
          <ac:chgData name="Ola Gofshtein" userId="2c926328-694a-47df-a812-da2ad90521dc" providerId="ADAL" clId="{169DBE2E-1EEF-1243-9D0E-88ED659B5234}" dt="2020-11-30T13:43:40.689" v="472" actId="478"/>
          <ac:picMkLst>
            <pc:docMk/>
            <pc:sldMk cId="767866444" sldId="507"/>
            <ac:picMk id="6" creationId="{5801A1BA-D430-9F42-B573-2281580AD13C}"/>
          </ac:picMkLst>
        </pc:picChg>
      </pc:sldChg>
      <pc:sldChg chg="addSp delSp modSp add del mod delAnim modShow">
        <pc:chgData name="Ola Gofshtein" userId="2c926328-694a-47df-a812-da2ad90521dc" providerId="ADAL" clId="{169DBE2E-1EEF-1243-9D0E-88ED659B5234}" dt="2020-12-08T07:48:37.769" v="609" actId="2696"/>
        <pc:sldMkLst>
          <pc:docMk/>
          <pc:sldMk cId="1171510433" sldId="508"/>
        </pc:sldMkLst>
        <pc:picChg chg="del">
          <ac:chgData name="Ola Gofshtein" userId="2c926328-694a-47df-a812-da2ad90521dc" providerId="ADAL" clId="{169DBE2E-1EEF-1243-9D0E-88ED659B5234}" dt="2020-11-30T13:58:25.772" v="477" actId="478"/>
          <ac:picMkLst>
            <pc:docMk/>
            <pc:sldMk cId="1171510433" sldId="508"/>
            <ac:picMk id="2" creationId="{1398805E-A2A3-664F-8605-1F566317E687}"/>
          </ac:picMkLst>
        </pc:picChg>
        <pc:picChg chg="add mod">
          <ac:chgData name="Ola Gofshtein" userId="2c926328-694a-47df-a812-da2ad90521dc" providerId="ADAL" clId="{169DBE2E-1EEF-1243-9D0E-88ED659B5234}" dt="2020-12-02T10:31:11.275" v="546" actId="27614"/>
          <ac:picMkLst>
            <pc:docMk/>
            <pc:sldMk cId="1171510433" sldId="508"/>
            <ac:picMk id="3" creationId="{4127604E-D9BD-7F4D-A4D2-767BB6F67AEB}"/>
          </ac:picMkLst>
        </pc:picChg>
        <pc:picChg chg="add del mod">
          <ac:chgData name="Ola Gofshtein" userId="2c926328-694a-47df-a812-da2ad90521dc" providerId="ADAL" clId="{169DBE2E-1EEF-1243-9D0E-88ED659B5234}" dt="2020-12-02T10:26:00.588" v="533" actId="478"/>
          <ac:picMkLst>
            <pc:docMk/>
            <pc:sldMk cId="1171510433" sldId="508"/>
            <ac:picMk id="4" creationId="{6F9F07FF-F27A-6E44-B610-9D9F8E1E9C5D}"/>
          </ac:picMkLst>
        </pc:picChg>
      </pc:sldChg>
      <pc:sldChg chg="addSp delSp modSp add del mod ord">
        <pc:chgData name="Ola Gofshtein" userId="2c926328-694a-47df-a812-da2ad90521dc" providerId="ADAL" clId="{169DBE2E-1EEF-1243-9D0E-88ED659B5234}" dt="2020-12-02T10:29:41.939" v="544" actId="2696"/>
        <pc:sldMkLst>
          <pc:docMk/>
          <pc:sldMk cId="677686000" sldId="509"/>
        </pc:sldMkLst>
        <pc:spChg chg="mod">
          <ac:chgData name="Ola Gofshtein" userId="2c926328-694a-47df-a812-da2ad90521dc" providerId="ADAL" clId="{169DBE2E-1EEF-1243-9D0E-88ED659B5234}" dt="2020-11-30T14:22:10.544" v="500" actId="20577"/>
          <ac:spMkLst>
            <pc:docMk/>
            <pc:sldMk cId="677686000" sldId="509"/>
            <ac:spMk id="4" creationId="{14392C4E-B986-A44D-9D60-785A08C42247}"/>
          </ac:spMkLst>
        </pc:spChg>
        <pc:picChg chg="add mod">
          <ac:chgData name="Ola Gofshtein" userId="2c926328-694a-47df-a812-da2ad90521dc" providerId="ADAL" clId="{169DBE2E-1EEF-1243-9D0E-88ED659B5234}" dt="2020-11-30T14:28:32.878" v="517" actId="1035"/>
          <ac:picMkLst>
            <pc:docMk/>
            <pc:sldMk cId="677686000" sldId="509"/>
            <ac:picMk id="3" creationId="{75EC7D47-69CD-DA4D-A1AA-7E0AA92BC700}"/>
          </ac:picMkLst>
        </pc:picChg>
        <pc:picChg chg="del">
          <ac:chgData name="Ola Gofshtein" userId="2c926328-694a-47df-a812-da2ad90521dc" providerId="ADAL" clId="{169DBE2E-1EEF-1243-9D0E-88ED659B5234}" dt="2020-11-30T14:28:23.809" v="505" actId="478"/>
          <ac:picMkLst>
            <pc:docMk/>
            <pc:sldMk cId="677686000" sldId="509"/>
            <ac:picMk id="6" creationId="{5801A1BA-D430-9F42-B573-2281580AD13C}"/>
          </ac:picMkLst>
        </pc:picChg>
      </pc:sldChg>
      <pc:sldChg chg="addSp delSp modSp add del mod delAnim modShow">
        <pc:chgData name="Ola Gofshtein" userId="2c926328-694a-47df-a812-da2ad90521dc" providerId="ADAL" clId="{169DBE2E-1EEF-1243-9D0E-88ED659B5234}" dt="2020-12-08T07:48:37.769" v="609" actId="2696"/>
        <pc:sldMkLst>
          <pc:docMk/>
          <pc:sldMk cId="1597225490" sldId="510"/>
        </pc:sldMkLst>
        <pc:spChg chg="add del mod">
          <ac:chgData name="Ola Gofshtein" userId="2c926328-694a-47df-a812-da2ad90521dc" providerId="ADAL" clId="{169DBE2E-1EEF-1243-9D0E-88ED659B5234}" dt="2020-12-02T10:29:27.479" v="540" actId="478"/>
          <ac:spMkLst>
            <pc:docMk/>
            <pc:sldMk cId="1597225490" sldId="510"/>
            <ac:spMk id="3" creationId="{1555EC70-B33A-9E46-A04C-11B6BAB84F5C}"/>
          </ac:spMkLst>
        </pc:spChg>
        <pc:spChg chg="add mod">
          <ac:chgData name="Ola Gofshtein" userId="2c926328-694a-47df-a812-da2ad90521dc" providerId="ADAL" clId="{169DBE2E-1EEF-1243-9D0E-88ED659B5234}" dt="2020-12-02T10:28:01.978" v="536"/>
          <ac:spMkLst>
            <pc:docMk/>
            <pc:sldMk cId="1597225490" sldId="510"/>
            <ac:spMk id="4" creationId="{27206A8A-E6A9-1E4F-B1D9-DCEBD1CF488C}"/>
          </ac:spMkLst>
        </pc:spChg>
        <pc:spChg chg="add mod">
          <ac:chgData name="Ola Gofshtein" userId="2c926328-694a-47df-a812-da2ad90521dc" providerId="ADAL" clId="{169DBE2E-1EEF-1243-9D0E-88ED659B5234}" dt="2020-12-02T10:29:28.457" v="541"/>
          <ac:spMkLst>
            <pc:docMk/>
            <pc:sldMk cId="1597225490" sldId="510"/>
            <ac:spMk id="5" creationId="{27594CA2-5926-004A-8D97-C57CF833988F}"/>
          </ac:spMkLst>
        </pc:spChg>
        <pc:spChg chg="add mod">
          <ac:chgData name="Ola Gofshtein" userId="2c926328-694a-47df-a812-da2ad90521dc" providerId="ADAL" clId="{169DBE2E-1EEF-1243-9D0E-88ED659B5234}" dt="2020-12-02T10:29:28.457" v="541"/>
          <ac:spMkLst>
            <pc:docMk/>
            <pc:sldMk cId="1597225490" sldId="510"/>
            <ac:spMk id="6" creationId="{AD0598FF-B5A5-7E45-BB71-90094F5206E4}"/>
          </ac:spMkLst>
        </pc:spChg>
        <pc:picChg chg="del">
          <ac:chgData name="Ola Gofshtein" userId="2c926328-694a-47df-a812-da2ad90521dc" providerId="ADAL" clId="{169DBE2E-1EEF-1243-9D0E-88ED659B5234}" dt="2020-12-02T10:27:47.882" v="535" actId="478"/>
          <ac:picMkLst>
            <pc:docMk/>
            <pc:sldMk cId="1597225490" sldId="510"/>
            <ac:picMk id="2" creationId="{1398805E-A2A3-664F-8605-1F566317E687}"/>
          </ac:picMkLst>
        </pc:picChg>
        <pc:picChg chg="add mod">
          <ac:chgData name="Ola Gofshtein" userId="2c926328-694a-47df-a812-da2ad90521dc" providerId="ADAL" clId="{169DBE2E-1EEF-1243-9D0E-88ED659B5234}" dt="2020-12-02T10:29:28.457" v="541"/>
          <ac:picMkLst>
            <pc:docMk/>
            <pc:sldMk cId="1597225490" sldId="510"/>
            <ac:picMk id="7" creationId="{ABE6038A-AF05-7D4B-8E4E-431519BFF6E2}"/>
          </ac:picMkLst>
        </pc:picChg>
      </pc:sldChg>
      <pc:sldChg chg="addSp delSp modSp add mod">
        <pc:chgData name="Ola Gofshtein" userId="2c926328-694a-47df-a812-da2ad90521dc" providerId="ADAL" clId="{169DBE2E-1EEF-1243-9D0E-88ED659B5234}" dt="2020-12-02T10:29:17.052" v="539"/>
        <pc:sldMkLst>
          <pc:docMk/>
          <pc:sldMk cId="1034147845" sldId="511"/>
        </pc:sldMkLst>
        <pc:spChg chg="add mod">
          <ac:chgData name="Ola Gofshtein" userId="2c926328-694a-47df-a812-da2ad90521dc" providerId="ADAL" clId="{169DBE2E-1EEF-1243-9D0E-88ED659B5234}" dt="2020-12-02T10:29:17.052" v="539"/>
          <ac:spMkLst>
            <pc:docMk/>
            <pc:sldMk cId="1034147845" sldId="511"/>
            <ac:spMk id="3" creationId="{244EF574-B831-5345-92C3-BD67524E0BB8}"/>
          </ac:spMkLst>
        </pc:spChg>
        <pc:spChg chg="add mod">
          <ac:chgData name="Ola Gofshtein" userId="2c926328-694a-47df-a812-da2ad90521dc" providerId="ADAL" clId="{169DBE2E-1EEF-1243-9D0E-88ED659B5234}" dt="2020-12-02T10:29:17.052" v="539"/>
          <ac:spMkLst>
            <pc:docMk/>
            <pc:sldMk cId="1034147845" sldId="511"/>
            <ac:spMk id="5" creationId="{31453EA2-DAB8-534A-8F7F-DD664E921579}"/>
          </ac:spMkLst>
        </pc:spChg>
        <pc:picChg chg="del">
          <ac:chgData name="Ola Gofshtein" userId="2c926328-694a-47df-a812-da2ad90521dc" providerId="ADAL" clId="{169DBE2E-1EEF-1243-9D0E-88ED659B5234}" dt="2020-12-02T10:28:32.225" v="538" actId="478"/>
          <ac:picMkLst>
            <pc:docMk/>
            <pc:sldMk cId="1034147845" sldId="511"/>
            <ac:picMk id="4" creationId="{E56E1F94-A8D8-C548-9EFF-10DD845674F4}"/>
          </ac:picMkLst>
        </pc:picChg>
        <pc:picChg chg="add mod">
          <ac:chgData name="Ola Gofshtein" userId="2c926328-694a-47df-a812-da2ad90521dc" providerId="ADAL" clId="{169DBE2E-1EEF-1243-9D0E-88ED659B5234}" dt="2020-12-02T10:29:17.052" v="539"/>
          <ac:picMkLst>
            <pc:docMk/>
            <pc:sldMk cId="1034147845" sldId="511"/>
            <ac:picMk id="6" creationId="{CBAD885F-96D5-9F47-BFBF-B7BFB342CCE9}"/>
          </ac:picMkLst>
        </pc:picChg>
      </pc:sldChg>
      <pc:sldChg chg="addSp delSp modSp add mod ord">
        <pc:chgData name="Ola Gofshtein" userId="2c926328-694a-47df-a812-da2ad90521dc" providerId="ADAL" clId="{169DBE2E-1EEF-1243-9D0E-88ED659B5234}" dt="2020-12-09T12:36:16.049" v="1029" actId="12788"/>
        <pc:sldMkLst>
          <pc:docMk/>
          <pc:sldMk cId="3349134192" sldId="512"/>
        </pc:sldMkLst>
        <pc:spChg chg="mod">
          <ac:chgData name="Ola Gofshtein" userId="2c926328-694a-47df-a812-da2ad90521dc" providerId="ADAL" clId="{169DBE2E-1EEF-1243-9D0E-88ED659B5234}" dt="2020-12-09T12:35:50.728" v="1024" actId="20577"/>
          <ac:spMkLst>
            <pc:docMk/>
            <pc:sldMk cId="3349134192" sldId="512"/>
            <ac:spMk id="5" creationId="{27594CA2-5926-004A-8D97-C57CF833988F}"/>
          </ac:spMkLst>
        </pc:spChg>
        <pc:picChg chg="add del mod">
          <ac:chgData name="Ola Gofshtein" userId="2c926328-694a-47df-a812-da2ad90521dc" providerId="ADAL" clId="{169DBE2E-1EEF-1243-9D0E-88ED659B5234}" dt="2020-12-09T12:30:59.656" v="996" actId="478"/>
          <ac:picMkLst>
            <pc:docMk/>
            <pc:sldMk cId="3349134192" sldId="512"/>
            <ac:picMk id="3" creationId="{9EFF0D3E-CB39-464E-AA4F-44FD13CC7B7B}"/>
          </ac:picMkLst>
        </pc:picChg>
        <pc:picChg chg="add del mod">
          <ac:chgData name="Ola Gofshtein" userId="2c926328-694a-47df-a812-da2ad90521dc" providerId="ADAL" clId="{169DBE2E-1EEF-1243-9D0E-88ED659B5234}" dt="2020-12-09T12:35:39.227" v="1013" actId="478"/>
          <ac:picMkLst>
            <pc:docMk/>
            <pc:sldMk cId="3349134192" sldId="512"/>
            <ac:picMk id="7" creationId="{8F72A28D-43C1-0A4E-9A9D-948FE761955B}"/>
          </ac:picMkLst>
        </pc:picChg>
        <pc:picChg chg="del">
          <ac:chgData name="Ola Gofshtein" userId="2c926328-694a-47df-a812-da2ad90521dc" providerId="ADAL" clId="{169DBE2E-1EEF-1243-9D0E-88ED659B5234}" dt="2020-12-02T10:32:55.111" v="557" actId="478"/>
          <ac:picMkLst>
            <pc:docMk/>
            <pc:sldMk cId="3349134192" sldId="512"/>
            <ac:picMk id="7" creationId="{ABE6038A-AF05-7D4B-8E4E-431519BFF6E2}"/>
          </ac:picMkLst>
        </pc:picChg>
        <pc:picChg chg="add mod">
          <ac:chgData name="Ola Gofshtein" userId="2c926328-694a-47df-a812-da2ad90521dc" providerId="ADAL" clId="{169DBE2E-1EEF-1243-9D0E-88ED659B5234}" dt="2020-12-09T12:36:16.049" v="1029" actId="12788"/>
          <ac:picMkLst>
            <pc:docMk/>
            <pc:sldMk cId="3349134192" sldId="512"/>
            <ac:picMk id="8" creationId="{71C7185A-6310-2D4E-8CA8-A7F4503AC86A}"/>
          </ac:picMkLst>
        </pc:picChg>
      </pc:sldChg>
      <pc:sldChg chg="add del">
        <pc:chgData name="Ola Gofshtein" userId="2c926328-694a-47df-a812-da2ad90521dc" providerId="ADAL" clId="{169DBE2E-1EEF-1243-9D0E-88ED659B5234}" dt="2020-12-02T10:29:37.519" v="543" actId="2890"/>
        <pc:sldMkLst>
          <pc:docMk/>
          <pc:sldMk cId="4236562915" sldId="512"/>
        </pc:sldMkLst>
      </pc:sldChg>
      <pc:sldChg chg="addSp delSp modSp add mod ord modClrScheme chgLayout">
        <pc:chgData name="Ola Gofshtein" userId="2c926328-694a-47df-a812-da2ad90521dc" providerId="ADAL" clId="{169DBE2E-1EEF-1243-9D0E-88ED659B5234}" dt="2020-12-09T12:36:37.062" v="1032" actId="27614"/>
        <pc:sldMkLst>
          <pc:docMk/>
          <pc:sldMk cId="2598514011" sldId="513"/>
        </pc:sldMkLst>
        <pc:spChg chg="add del mod ord">
          <ac:chgData name="Ola Gofshtein" userId="2c926328-694a-47df-a812-da2ad90521dc" providerId="ADAL" clId="{169DBE2E-1EEF-1243-9D0E-88ED659B5234}" dt="2020-12-02T10:34:18.453" v="570" actId="700"/>
          <ac:spMkLst>
            <pc:docMk/>
            <pc:sldMk cId="2598514011" sldId="513"/>
            <ac:spMk id="2" creationId="{A8C7797A-A0F6-BE47-8C90-A666DE2C6CB3}"/>
          </ac:spMkLst>
        </pc:spChg>
        <pc:spChg chg="del mod">
          <ac:chgData name="Ola Gofshtein" userId="2c926328-694a-47df-a812-da2ad90521dc" providerId="ADAL" clId="{169DBE2E-1EEF-1243-9D0E-88ED659B5234}" dt="2020-12-02T10:34:21.184" v="572" actId="478"/>
          <ac:spMkLst>
            <pc:docMk/>
            <pc:sldMk cId="2598514011" sldId="513"/>
            <ac:spMk id="4" creationId="{27206A8A-E6A9-1E4F-B1D9-DCEBD1CF488C}"/>
          </ac:spMkLst>
        </pc:spChg>
        <pc:spChg chg="del">
          <ac:chgData name="Ola Gofshtein" userId="2c926328-694a-47df-a812-da2ad90521dc" providerId="ADAL" clId="{169DBE2E-1EEF-1243-9D0E-88ED659B5234}" dt="2020-12-02T10:34:00.556" v="565" actId="478"/>
          <ac:spMkLst>
            <pc:docMk/>
            <pc:sldMk cId="2598514011" sldId="513"/>
            <ac:spMk id="5" creationId="{27594CA2-5926-004A-8D97-C57CF833988F}"/>
          </ac:spMkLst>
        </pc:spChg>
        <pc:spChg chg="del">
          <ac:chgData name="Ola Gofshtein" userId="2c926328-694a-47df-a812-da2ad90521dc" providerId="ADAL" clId="{169DBE2E-1EEF-1243-9D0E-88ED659B5234}" dt="2020-12-02T10:34:13.898" v="568" actId="478"/>
          <ac:spMkLst>
            <pc:docMk/>
            <pc:sldMk cId="2598514011" sldId="513"/>
            <ac:spMk id="6" creationId="{AD0598FF-B5A5-7E45-BB71-90094F5206E4}"/>
          </ac:spMkLst>
        </pc:spChg>
        <pc:spChg chg="add del mod ord">
          <ac:chgData name="Ola Gofshtein" userId="2c926328-694a-47df-a812-da2ad90521dc" providerId="ADAL" clId="{169DBE2E-1EEF-1243-9D0E-88ED659B5234}" dt="2020-12-02T10:34:18.453" v="570" actId="700"/>
          <ac:spMkLst>
            <pc:docMk/>
            <pc:sldMk cId="2598514011" sldId="513"/>
            <ac:spMk id="7" creationId="{5B8DEECE-D35E-AD4F-BB2A-1587E95AED3F}"/>
          </ac:spMkLst>
        </pc:spChg>
        <pc:spChg chg="add del mod ord">
          <ac:chgData name="Ola Gofshtein" userId="2c926328-694a-47df-a812-da2ad90521dc" providerId="ADAL" clId="{169DBE2E-1EEF-1243-9D0E-88ED659B5234}" dt="2020-12-02T10:34:18.453" v="570" actId="700"/>
          <ac:spMkLst>
            <pc:docMk/>
            <pc:sldMk cId="2598514011" sldId="513"/>
            <ac:spMk id="8" creationId="{6B12732C-DF79-CB4C-A027-8073E9C324BD}"/>
          </ac:spMkLst>
        </pc:spChg>
        <pc:picChg chg="del">
          <ac:chgData name="Ola Gofshtein" userId="2c926328-694a-47df-a812-da2ad90521dc" providerId="ADAL" clId="{169DBE2E-1EEF-1243-9D0E-88ED659B5234}" dt="2020-12-02T10:34:01.393" v="566" actId="478"/>
          <ac:picMkLst>
            <pc:docMk/>
            <pc:sldMk cId="2598514011" sldId="513"/>
            <ac:picMk id="3" creationId="{9EFF0D3E-CB39-464E-AA4F-44FD13CC7B7B}"/>
          </ac:picMkLst>
        </pc:picChg>
        <pc:picChg chg="add mod">
          <ac:chgData name="Ola Gofshtein" userId="2c926328-694a-47df-a812-da2ad90521dc" providerId="ADAL" clId="{169DBE2E-1EEF-1243-9D0E-88ED659B5234}" dt="2020-12-09T12:36:37.062" v="1032" actId="27614"/>
          <ac:picMkLst>
            <pc:docMk/>
            <pc:sldMk cId="2598514011" sldId="513"/>
            <ac:picMk id="3" creationId="{C0F16786-205D-EE41-89EF-08A718275779}"/>
          </ac:picMkLst>
        </pc:picChg>
        <pc:picChg chg="add del mod">
          <ac:chgData name="Ola Gofshtein" userId="2c926328-694a-47df-a812-da2ad90521dc" providerId="ADAL" clId="{169DBE2E-1EEF-1243-9D0E-88ED659B5234}" dt="2020-12-09T12:36:22.989" v="1030" actId="478"/>
          <ac:picMkLst>
            <pc:docMk/>
            <pc:sldMk cId="2598514011" sldId="513"/>
            <ac:picMk id="10" creationId="{D6C0C063-0BE1-9447-A7FB-20340CF252AD}"/>
          </ac:picMkLst>
        </pc:picChg>
      </pc:sldChg>
      <pc:sldChg chg="addSp delSp modSp add mod modClrScheme chgLayout">
        <pc:chgData name="Ola Gofshtein" userId="2c926328-694a-47df-a812-da2ad90521dc" providerId="ADAL" clId="{169DBE2E-1EEF-1243-9D0E-88ED659B5234}" dt="2020-12-02T11:36:49.232" v="593" actId="1036"/>
        <pc:sldMkLst>
          <pc:docMk/>
          <pc:sldMk cId="1436793301" sldId="514"/>
        </pc:sldMkLst>
        <pc:spChg chg="add mod">
          <ac:chgData name="Ola Gofshtein" userId="2c926328-694a-47df-a812-da2ad90521dc" providerId="ADAL" clId="{169DBE2E-1EEF-1243-9D0E-88ED659B5234}" dt="2020-12-02T11:35:50.517" v="586" actId="20577"/>
          <ac:spMkLst>
            <pc:docMk/>
            <pc:sldMk cId="1436793301" sldId="514"/>
            <ac:spMk id="3" creationId="{9FF167B4-5E9E-C844-9920-BDE0C248ED78}"/>
          </ac:spMkLst>
        </pc:spChg>
        <pc:spChg chg="add mod">
          <ac:chgData name="Ola Gofshtein" userId="2c926328-694a-47df-a812-da2ad90521dc" providerId="ADAL" clId="{169DBE2E-1EEF-1243-9D0E-88ED659B5234}" dt="2020-12-02T11:34:46.758" v="578"/>
          <ac:spMkLst>
            <pc:docMk/>
            <pc:sldMk cId="1436793301" sldId="514"/>
            <ac:spMk id="4" creationId="{C07F8BEF-D99B-A94C-BFFD-0DA51C0BA847}"/>
          </ac:spMkLst>
        </pc:spChg>
        <pc:picChg chg="add mod">
          <ac:chgData name="Ola Gofshtein" userId="2c926328-694a-47df-a812-da2ad90521dc" providerId="ADAL" clId="{169DBE2E-1EEF-1243-9D0E-88ED659B5234}" dt="2020-12-02T11:36:49.232" v="593" actId="1036"/>
          <ac:picMkLst>
            <pc:docMk/>
            <pc:sldMk cId="1436793301" sldId="514"/>
            <ac:picMk id="5" creationId="{61058072-F148-8440-BFBE-D66AEC7B573E}"/>
          </ac:picMkLst>
        </pc:picChg>
        <pc:picChg chg="del">
          <ac:chgData name="Ola Gofshtein" userId="2c926328-694a-47df-a812-da2ad90521dc" providerId="ADAL" clId="{169DBE2E-1EEF-1243-9D0E-88ED659B5234}" dt="2020-12-02T11:34:26.003" v="576" actId="478"/>
          <ac:picMkLst>
            <pc:docMk/>
            <pc:sldMk cId="1436793301" sldId="514"/>
            <ac:picMk id="10" creationId="{D6C0C063-0BE1-9447-A7FB-20340CF252AD}"/>
          </ac:picMkLst>
        </pc:picChg>
      </pc:sldChg>
      <pc:sldChg chg="addSp delSp modSp add mod modClrScheme chgLayout">
        <pc:chgData name="Ola Gofshtein" userId="2c926328-694a-47df-a812-da2ad90521dc" providerId="ADAL" clId="{169DBE2E-1EEF-1243-9D0E-88ED659B5234}" dt="2020-12-02T11:37:43.420" v="600" actId="27614"/>
        <pc:sldMkLst>
          <pc:docMk/>
          <pc:sldMk cId="2311423514" sldId="515"/>
        </pc:sldMkLst>
        <pc:spChg chg="del">
          <ac:chgData name="Ola Gofshtein" userId="2c926328-694a-47df-a812-da2ad90521dc" providerId="ADAL" clId="{169DBE2E-1EEF-1243-9D0E-88ED659B5234}" dt="2020-12-02T11:37:27.103" v="594" actId="478"/>
          <ac:spMkLst>
            <pc:docMk/>
            <pc:sldMk cId="2311423514" sldId="515"/>
            <ac:spMk id="3" creationId="{9FF167B4-5E9E-C844-9920-BDE0C248ED78}"/>
          </ac:spMkLst>
        </pc:spChg>
        <pc:spChg chg="del mod">
          <ac:chgData name="Ola Gofshtein" userId="2c926328-694a-47df-a812-da2ad90521dc" providerId="ADAL" clId="{169DBE2E-1EEF-1243-9D0E-88ED659B5234}" dt="2020-12-02T11:37:32.237" v="598" actId="478"/>
          <ac:spMkLst>
            <pc:docMk/>
            <pc:sldMk cId="2311423514" sldId="515"/>
            <ac:spMk id="4" creationId="{C07F8BEF-D99B-A94C-BFFD-0DA51C0BA847}"/>
          </ac:spMkLst>
        </pc:spChg>
        <pc:picChg chg="add mod">
          <ac:chgData name="Ola Gofshtein" userId="2c926328-694a-47df-a812-da2ad90521dc" providerId="ADAL" clId="{169DBE2E-1EEF-1243-9D0E-88ED659B5234}" dt="2020-12-02T11:37:43.420" v="600" actId="27614"/>
          <ac:picMkLst>
            <pc:docMk/>
            <pc:sldMk cId="2311423514" sldId="515"/>
            <ac:picMk id="5" creationId="{0B05D734-A0D5-B840-9DFD-FC9ECCBF459D}"/>
          </ac:picMkLst>
        </pc:picChg>
      </pc:sldChg>
      <pc:sldChg chg="add del">
        <pc:chgData name="Ola Gofshtein" userId="2c926328-694a-47df-a812-da2ad90521dc" providerId="ADAL" clId="{169DBE2E-1EEF-1243-9D0E-88ED659B5234}" dt="2020-12-08T14:30:14.040" v="611" actId="2890"/>
        <pc:sldMkLst>
          <pc:docMk/>
          <pc:sldMk cId="476963183" sldId="516"/>
        </pc:sldMkLst>
      </pc:sldChg>
      <pc:sldChg chg="add ord">
        <pc:chgData name="Ola Gofshtein" userId="2c926328-694a-47df-a812-da2ad90521dc" providerId="ADAL" clId="{169DBE2E-1EEF-1243-9D0E-88ED659B5234}" dt="2020-12-08T14:54:07.622" v="725" actId="20578"/>
        <pc:sldMkLst>
          <pc:docMk/>
          <pc:sldMk cId="2874052451" sldId="516"/>
        </pc:sldMkLst>
      </pc:sldChg>
      <pc:sldChg chg="addSp delSp modSp add mod">
        <pc:chgData name="Ola Gofshtein" userId="2c926328-694a-47df-a812-da2ad90521dc" providerId="ADAL" clId="{169DBE2E-1EEF-1243-9D0E-88ED659B5234}" dt="2020-12-08T14:55:11.671" v="731" actId="1038"/>
        <pc:sldMkLst>
          <pc:docMk/>
          <pc:sldMk cId="860538973" sldId="517"/>
        </pc:sldMkLst>
        <pc:picChg chg="add mod">
          <ac:chgData name="Ola Gofshtein" userId="2c926328-694a-47df-a812-da2ad90521dc" providerId="ADAL" clId="{169DBE2E-1EEF-1243-9D0E-88ED659B5234}" dt="2020-12-08T14:55:11.671" v="731" actId="1038"/>
          <ac:picMkLst>
            <pc:docMk/>
            <pc:sldMk cId="860538973" sldId="517"/>
            <ac:picMk id="3" creationId="{D96A80DE-B473-7040-ADD8-7DBAB2B79EC0}"/>
          </ac:picMkLst>
        </pc:picChg>
        <pc:picChg chg="del">
          <ac:chgData name="Ola Gofshtein" userId="2c926328-694a-47df-a812-da2ad90521dc" providerId="ADAL" clId="{169DBE2E-1EEF-1243-9D0E-88ED659B5234}" dt="2020-12-08T14:54:10.905" v="726" actId="478"/>
          <ac:picMkLst>
            <pc:docMk/>
            <pc:sldMk cId="860538973" sldId="517"/>
            <ac:picMk id="5" creationId="{0B05D734-A0D5-B840-9DFD-FC9ECCBF459D}"/>
          </ac:picMkLst>
        </pc:picChg>
      </pc:sldChg>
      <pc:sldChg chg="addSp delSp modSp new del mod">
        <pc:chgData name="Ola Gofshtein" userId="2c926328-694a-47df-a812-da2ad90521dc" providerId="ADAL" clId="{169DBE2E-1EEF-1243-9D0E-88ED659B5234}" dt="2020-12-09T12:09:02.180" v="900" actId="2696"/>
        <pc:sldMkLst>
          <pc:docMk/>
          <pc:sldMk cId="3654026554" sldId="518"/>
        </pc:sldMkLst>
        <pc:picChg chg="add del mod">
          <ac:chgData name="Ola Gofshtein" userId="2c926328-694a-47df-a812-da2ad90521dc" providerId="ADAL" clId="{169DBE2E-1EEF-1243-9D0E-88ED659B5234}" dt="2020-12-08T14:56:04.633" v="739" actId="478"/>
          <ac:picMkLst>
            <pc:docMk/>
            <pc:sldMk cId="3654026554" sldId="518"/>
            <ac:picMk id="3" creationId="{6A734290-B3CC-8F4C-9119-AEB0BAF5F5D1}"/>
          </ac:picMkLst>
        </pc:picChg>
        <pc:picChg chg="add mod">
          <ac:chgData name="Ola Gofshtein" userId="2c926328-694a-47df-a812-da2ad90521dc" providerId="ADAL" clId="{169DBE2E-1EEF-1243-9D0E-88ED659B5234}" dt="2020-12-08T14:56:16.762" v="740"/>
          <ac:picMkLst>
            <pc:docMk/>
            <pc:sldMk cId="3654026554" sldId="518"/>
            <ac:picMk id="5" creationId="{1D01A161-D21D-5A42-AE76-27CCA8C1CBF5}"/>
          </ac:picMkLst>
        </pc:picChg>
      </pc:sldChg>
      <pc:sldChg chg="addSp delSp modSp add mod ord">
        <pc:chgData name="Ola Gofshtein" userId="2c926328-694a-47df-a812-da2ad90521dc" providerId="ADAL" clId="{169DBE2E-1EEF-1243-9D0E-88ED659B5234}" dt="2020-12-21T13:52:50.550" v="1060" actId="1076"/>
        <pc:sldMkLst>
          <pc:docMk/>
          <pc:sldMk cId="4294016730" sldId="519"/>
        </pc:sldMkLst>
        <pc:picChg chg="del mod">
          <ac:chgData name="Ola Gofshtein" userId="2c926328-694a-47df-a812-da2ad90521dc" providerId="ADAL" clId="{169DBE2E-1EEF-1243-9D0E-88ED659B5234}" dt="2020-12-21T13:52:48.353" v="1059" actId="478"/>
          <ac:picMkLst>
            <pc:docMk/>
            <pc:sldMk cId="4294016730" sldId="519"/>
            <ac:picMk id="3" creationId="{6A734290-B3CC-8F4C-9119-AEB0BAF5F5D1}"/>
          </ac:picMkLst>
        </pc:picChg>
        <pc:picChg chg="add mod">
          <ac:chgData name="Ola Gofshtein" userId="2c926328-694a-47df-a812-da2ad90521dc" providerId="ADAL" clId="{169DBE2E-1EEF-1243-9D0E-88ED659B5234}" dt="2020-12-21T13:52:50.550" v="1060" actId="1076"/>
          <ac:picMkLst>
            <pc:docMk/>
            <pc:sldMk cId="4294016730" sldId="519"/>
            <ac:picMk id="4" creationId="{FCE4DA41-B975-A74E-A782-1D0A82E1D510}"/>
          </ac:picMkLst>
        </pc:picChg>
      </pc:sldChg>
      <pc:sldChg chg="addSp delSp modSp add del mod">
        <pc:chgData name="Ola Gofshtein" userId="2c926328-694a-47df-a812-da2ad90521dc" providerId="ADAL" clId="{169DBE2E-1EEF-1243-9D0E-88ED659B5234}" dt="2020-12-09T12:09:02.180" v="900" actId="2696"/>
        <pc:sldMkLst>
          <pc:docMk/>
          <pc:sldMk cId="3820401585" sldId="520"/>
        </pc:sldMkLst>
        <pc:picChg chg="add mod">
          <ac:chgData name="Ola Gofshtein" userId="2c926328-694a-47df-a812-da2ad90521dc" providerId="ADAL" clId="{169DBE2E-1EEF-1243-9D0E-88ED659B5234}" dt="2020-12-08T14:56:27.885" v="743"/>
          <ac:picMkLst>
            <pc:docMk/>
            <pc:sldMk cId="3820401585" sldId="520"/>
            <ac:picMk id="3" creationId="{D712D9F8-D1E7-F441-BC3D-BEB72BAFAE11}"/>
          </ac:picMkLst>
        </pc:picChg>
        <pc:picChg chg="del">
          <ac:chgData name="Ola Gofshtein" userId="2c926328-694a-47df-a812-da2ad90521dc" providerId="ADAL" clId="{169DBE2E-1EEF-1243-9D0E-88ED659B5234}" dt="2020-12-08T14:56:23.204" v="742" actId="478"/>
          <ac:picMkLst>
            <pc:docMk/>
            <pc:sldMk cId="3820401585" sldId="520"/>
            <ac:picMk id="5" creationId="{1D01A161-D21D-5A42-AE76-27CCA8C1CBF5}"/>
          </ac:picMkLst>
        </pc:picChg>
      </pc:sldChg>
      <pc:sldChg chg="addSp delSp modSp add del mod">
        <pc:chgData name="Ola Gofshtein" userId="2c926328-694a-47df-a812-da2ad90521dc" providerId="ADAL" clId="{169DBE2E-1EEF-1243-9D0E-88ED659B5234}" dt="2020-12-09T12:09:02.180" v="900" actId="2696"/>
        <pc:sldMkLst>
          <pc:docMk/>
          <pc:sldMk cId="2034143810" sldId="521"/>
        </pc:sldMkLst>
        <pc:picChg chg="del">
          <ac:chgData name="Ola Gofshtein" userId="2c926328-694a-47df-a812-da2ad90521dc" providerId="ADAL" clId="{169DBE2E-1EEF-1243-9D0E-88ED659B5234}" dt="2020-12-08T14:56:32.714" v="745" actId="478"/>
          <ac:picMkLst>
            <pc:docMk/>
            <pc:sldMk cId="2034143810" sldId="521"/>
            <ac:picMk id="3" creationId="{D712D9F8-D1E7-F441-BC3D-BEB72BAFAE11}"/>
          </ac:picMkLst>
        </pc:picChg>
        <pc:picChg chg="add mod">
          <ac:chgData name="Ola Gofshtein" userId="2c926328-694a-47df-a812-da2ad90521dc" providerId="ADAL" clId="{169DBE2E-1EEF-1243-9D0E-88ED659B5234}" dt="2020-12-08T14:56:57.955" v="748" actId="962"/>
          <ac:picMkLst>
            <pc:docMk/>
            <pc:sldMk cId="2034143810" sldId="521"/>
            <ac:picMk id="4" creationId="{18E76F32-882C-B64A-A149-0430DE77D171}"/>
          </ac:picMkLst>
        </pc:picChg>
      </pc:sldChg>
      <pc:sldChg chg="addSp delSp modSp add del mod">
        <pc:chgData name="Ola Gofshtein" userId="2c926328-694a-47df-a812-da2ad90521dc" providerId="ADAL" clId="{169DBE2E-1EEF-1243-9D0E-88ED659B5234}" dt="2020-12-09T12:09:02.180" v="900" actId="2696"/>
        <pc:sldMkLst>
          <pc:docMk/>
          <pc:sldMk cId="3883111353" sldId="522"/>
        </pc:sldMkLst>
        <pc:picChg chg="add mod">
          <ac:chgData name="Ola Gofshtein" userId="2c926328-694a-47df-a812-da2ad90521dc" providerId="ADAL" clId="{169DBE2E-1EEF-1243-9D0E-88ED659B5234}" dt="2020-12-08T14:57:15.932" v="752" actId="27614"/>
          <ac:picMkLst>
            <pc:docMk/>
            <pc:sldMk cId="3883111353" sldId="522"/>
            <ac:picMk id="3" creationId="{E55DE852-265D-2D49-9ABA-73A723A664CC}"/>
          </ac:picMkLst>
        </pc:picChg>
        <pc:picChg chg="del">
          <ac:chgData name="Ola Gofshtein" userId="2c926328-694a-47df-a812-da2ad90521dc" providerId="ADAL" clId="{169DBE2E-1EEF-1243-9D0E-88ED659B5234}" dt="2020-12-08T14:57:07.659" v="750" actId="478"/>
          <ac:picMkLst>
            <pc:docMk/>
            <pc:sldMk cId="3883111353" sldId="522"/>
            <ac:picMk id="4" creationId="{18E76F32-882C-B64A-A149-0430DE77D171}"/>
          </ac:picMkLst>
        </pc:picChg>
      </pc:sldChg>
      <pc:sldChg chg="addSp delSp modSp add del mod">
        <pc:chgData name="Ola Gofshtein" userId="2c926328-694a-47df-a812-da2ad90521dc" providerId="ADAL" clId="{169DBE2E-1EEF-1243-9D0E-88ED659B5234}" dt="2020-12-09T12:09:02.180" v="900" actId="2696"/>
        <pc:sldMkLst>
          <pc:docMk/>
          <pc:sldMk cId="1668431617" sldId="523"/>
        </pc:sldMkLst>
        <pc:picChg chg="del">
          <ac:chgData name="Ola Gofshtein" userId="2c926328-694a-47df-a812-da2ad90521dc" providerId="ADAL" clId="{169DBE2E-1EEF-1243-9D0E-88ED659B5234}" dt="2020-12-08T14:57:17.475" v="754" actId="478"/>
          <ac:picMkLst>
            <pc:docMk/>
            <pc:sldMk cId="1668431617" sldId="523"/>
            <ac:picMk id="3" creationId="{E55DE852-265D-2D49-9ABA-73A723A664CC}"/>
          </ac:picMkLst>
        </pc:picChg>
        <pc:picChg chg="add del mod">
          <ac:chgData name="Ola Gofshtein" userId="2c926328-694a-47df-a812-da2ad90521dc" providerId="ADAL" clId="{169DBE2E-1EEF-1243-9D0E-88ED659B5234}" dt="2020-12-08T14:57:43.216" v="759" actId="478"/>
          <ac:picMkLst>
            <pc:docMk/>
            <pc:sldMk cId="1668431617" sldId="523"/>
            <ac:picMk id="4" creationId="{181026FC-4CCB-9B4B-9E39-5F7AFAEDD915}"/>
          </ac:picMkLst>
        </pc:picChg>
        <pc:picChg chg="add mod">
          <ac:chgData name="Ola Gofshtein" userId="2c926328-694a-47df-a812-da2ad90521dc" providerId="ADAL" clId="{169DBE2E-1EEF-1243-9D0E-88ED659B5234}" dt="2020-12-08T14:57:53.262" v="762" actId="962"/>
          <ac:picMkLst>
            <pc:docMk/>
            <pc:sldMk cId="1668431617" sldId="523"/>
            <ac:picMk id="6" creationId="{33C44CE1-AE35-D74A-A085-BFDAF7BD78A1}"/>
          </ac:picMkLst>
        </pc:picChg>
      </pc:sldChg>
      <pc:sldChg chg="addSp delSp modSp add del mod">
        <pc:chgData name="Ola Gofshtein" userId="2c926328-694a-47df-a812-da2ad90521dc" providerId="ADAL" clId="{169DBE2E-1EEF-1243-9D0E-88ED659B5234}" dt="2020-12-09T12:09:02.180" v="900" actId="2696"/>
        <pc:sldMkLst>
          <pc:docMk/>
          <pc:sldMk cId="43074267" sldId="524"/>
        </pc:sldMkLst>
        <pc:picChg chg="add mod">
          <ac:chgData name="Ola Gofshtein" userId="2c926328-694a-47df-a812-da2ad90521dc" providerId="ADAL" clId="{169DBE2E-1EEF-1243-9D0E-88ED659B5234}" dt="2020-12-08T14:58:31.714" v="768" actId="27614"/>
          <ac:picMkLst>
            <pc:docMk/>
            <pc:sldMk cId="43074267" sldId="524"/>
            <ac:picMk id="3" creationId="{BBDC9676-FEB7-FF4A-BEEC-A10BB8A26120}"/>
          </ac:picMkLst>
        </pc:picChg>
        <pc:picChg chg="del">
          <ac:chgData name="Ola Gofshtein" userId="2c926328-694a-47df-a812-da2ad90521dc" providerId="ADAL" clId="{169DBE2E-1EEF-1243-9D0E-88ED659B5234}" dt="2020-12-08T14:58:15.534" v="764" actId="478"/>
          <ac:picMkLst>
            <pc:docMk/>
            <pc:sldMk cId="43074267" sldId="524"/>
            <ac:picMk id="6" creationId="{33C44CE1-AE35-D74A-A085-BFDAF7BD78A1}"/>
          </ac:picMkLst>
        </pc:picChg>
      </pc:sldChg>
      <pc:sldChg chg="addSp delSp modSp add del mod">
        <pc:chgData name="Ola Gofshtein" userId="2c926328-694a-47df-a812-da2ad90521dc" providerId="ADAL" clId="{169DBE2E-1EEF-1243-9D0E-88ED659B5234}" dt="2020-12-09T12:09:02.180" v="900" actId="2696"/>
        <pc:sldMkLst>
          <pc:docMk/>
          <pc:sldMk cId="3693360096" sldId="525"/>
        </pc:sldMkLst>
        <pc:picChg chg="del">
          <ac:chgData name="Ola Gofshtein" userId="2c926328-694a-47df-a812-da2ad90521dc" providerId="ADAL" clId="{169DBE2E-1EEF-1243-9D0E-88ED659B5234}" dt="2020-12-08T14:58:30.398" v="767" actId="478"/>
          <ac:picMkLst>
            <pc:docMk/>
            <pc:sldMk cId="3693360096" sldId="525"/>
            <ac:picMk id="3" creationId="{BBDC9676-FEB7-FF4A-BEEC-A10BB8A26120}"/>
          </ac:picMkLst>
        </pc:picChg>
        <pc:picChg chg="add mod">
          <ac:chgData name="Ola Gofshtein" userId="2c926328-694a-47df-a812-da2ad90521dc" providerId="ADAL" clId="{169DBE2E-1EEF-1243-9D0E-88ED659B5234}" dt="2020-12-08T14:59:07.184" v="771" actId="962"/>
          <ac:picMkLst>
            <pc:docMk/>
            <pc:sldMk cId="3693360096" sldId="525"/>
            <ac:picMk id="4" creationId="{CD9228C4-C258-E24A-9D41-C202ABD1BE40}"/>
          </ac:picMkLst>
        </pc:picChg>
      </pc:sldChg>
      <pc:sldChg chg="add del">
        <pc:chgData name="Ola Gofshtein" userId="2c926328-694a-47df-a812-da2ad90521dc" providerId="ADAL" clId="{169DBE2E-1EEF-1243-9D0E-88ED659B5234}" dt="2020-12-09T12:09:02.180" v="900" actId="2696"/>
        <pc:sldMkLst>
          <pc:docMk/>
          <pc:sldMk cId="3275009960" sldId="526"/>
        </pc:sldMkLst>
      </pc:sldChg>
      <pc:sldChg chg="addSp delSp modSp add mod ord">
        <pc:chgData name="Ola Gofshtein" userId="2c926328-694a-47df-a812-da2ad90521dc" providerId="ADAL" clId="{169DBE2E-1EEF-1243-9D0E-88ED659B5234}" dt="2020-12-13T22:06:16.061" v="1039" actId="20578"/>
        <pc:sldMkLst>
          <pc:docMk/>
          <pc:sldMk cId="2906998881" sldId="527"/>
        </pc:sldMkLst>
        <pc:spChg chg="del">
          <ac:chgData name="Ola Gofshtein" userId="2c926328-694a-47df-a812-da2ad90521dc" providerId="ADAL" clId="{169DBE2E-1EEF-1243-9D0E-88ED659B5234}" dt="2020-12-08T14:59:48.187" v="774" actId="478"/>
          <ac:spMkLst>
            <pc:docMk/>
            <pc:sldMk cId="2906998881" sldId="527"/>
            <ac:spMk id="2" creationId="{0ACADA80-E0FB-E747-859E-8B1C37CEE08C}"/>
          </ac:spMkLst>
        </pc:spChg>
        <pc:grpChg chg="del">
          <ac:chgData name="Ola Gofshtein" userId="2c926328-694a-47df-a812-da2ad90521dc" providerId="ADAL" clId="{169DBE2E-1EEF-1243-9D0E-88ED659B5234}" dt="2020-12-08T14:59:51.361" v="775" actId="478"/>
          <ac:grpSpMkLst>
            <pc:docMk/>
            <pc:sldMk cId="2906998881" sldId="527"/>
            <ac:grpSpMk id="3" creationId="{9A7CFFC0-EB05-D64B-AD83-EAB415AF884F}"/>
          </ac:grpSpMkLst>
        </pc:grpChg>
        <pc:picChg chg="add del mod">
          <ac:chgData name="Ola Gofshtein" userId="2c926328-694a-47df-a812-da2ad90521dc" providerId="ADAL" clId="{169DBE2E-1EEF-1243-9D0E-88ED659B5234}" dt="2020-12-09T12:09:14.677" v="901" actId="478"/>
          <ac:picMkLst>
            <pc:docMk/>
            <pc:sldMk cId="2906998881" sldId="527"/>
            <ac:picMk id="5" creationId="{38C1FC5A-FCF0-0344-9057-1C702B0D38E7}"/>
          </ac:picMkLst>
        </pc:picChg>
        <pc:picChg chg="add mod">
          <ac:chgData name="Ola Gofshtein" userId="2c926328-694a-47df-a812-da2ad90521dc" providerId="ADAL" clId="{169DBE2E-1EEF-1243-9D0E-88ED659B5234}" dt="2020-12-09T12:09:45.294" v="902"/>
          <ac:picMkLst>
            <pc:docMk/>
            <pc:sldMk cId="2906998881" sldId="527"/>
            <ac:picMk id="8" creationId="{7AC22C3A-A61A-0847-BBC8-CDBA6F15DFE7}"/>
          </ac:picMkLst>
        </pc:picChg>
      </pc:sldChg>
      <pc:sldChg chg="addSp delSp modSp add del mod">
        <pc:chgData name="Ola Gofshtein" userId="2c926328-694a-47df-a812-da2ad90521dc" providerId="ADAL" clId="{169DBE2E-1EEF-1243-9D0E-88ED659B5234}" dt="2020-12-09T12:09:02.180" v="900" actId="2696"/>
        <pc:sldMkLst>
          <pc:docMk/>
          <pc:sldMk cId="1142045896" sldId="528"/>
        </pc:sldMkLst>
        <pc:picChg chg="add mod">
          <ac:chgData name="Ola Gofshtein" userId="2c926328-694a-47df-a812-da2ad90521dc" providerId="ADAL" clId="{169DBE2E-1EEF-1243-9D0E-88ED659B5234}" dt="2020-12-08T15:00:52.610" v="780"/>
          <ac:picMkLst>
            <pc:docMk/>
            <pc:sldMk cId="1142045896" sldId="528"/>
            <ac:picMk id="3" creationId="{B974876B-AF94-7440-82E9-1C52A056D2F5}"/>
          </ac:picMkLst>
        </pc:picChg>
        <pc:picChg chg="del">
          <ac:chgData name="Ola Gofshtein" userId="2c926328-694a-47df-a812-da2ad90521dc" providerId="ADAL" clId="{169DBE2E-1EEF-1243-9D0E-88ED659B5234}" dt="2020-12-08T15:00:44.269" v="779" actId="478"/>
          <ac:picMkLst>
            <pc:docMk/>
            <pc:sldMk cId="1142045896" sldId="528"/>
            <ac:picMk id="4" creationId="{CD9228C4-C258-E24A-9D41-C202ABD1BE40}"/>
          </ac:picMkLst>
        </pc:picChg>
      </pc:sldChg>
      <pc:sldChg chg="addSp delSp modSp add del mod">
        <pc:chgData name="Ola Gofshtein" userId="2c926328-694a-47df-a812-da2ad90521dc" providerId="ADAL" clId="{169DBE2E-1EEF-1243-9D0E-88ED659B5234}" dt="2020-12-09T12:09:02.180" v="900" actId="2696"/>
        <pc:sldMkLst>
          <pc:docMk/>
          <pc:sldMk cId="4076114065" sldId="529"/>
        </pc:sldMkLst>
        <pc:picChg chg="del">
          <ac:chgData name="Ola Gofshtein" userId="2c926328-694a-47df-a812-da2ad90521dc" providerId="ADAL" clId="{169DBE2E-1EEF-1243-9D0E-88ED659B5234}" dt="2020-12-08T15:00:58.381" v="782" actId="478"/>
          <ac:picMkLst>
            <pc:docMk/>
            <pc:sldMk cId="4076114065" sldId="529"/>
            <ac:picMk id="3" creationId="{B974876B-AF94-7440-82E9-1C52A056D2F5}"/>
          </ac:picMkLst>
        </pc:picChg>
        <pc:picChg chg="add mod">
          <ac:chgData name="Ola Gofshtein" userId="2c926328-694a-47df-a812-da2ad90521dc" providerId="ADAL" clId="{169DBE2E-1EEF-1243-9D0E-88ED659B5234}" dt="2020-12-08T15:01:27.469" v="783"/>
          <ac:picMkLst>
            <pc:docMk/>
            <pc:sldMk cId="4076114065" sldId="529"/>
            <ac:picMk id="4" creationId="{CEAF128B-6239-B94C-96FE-7D1C008EAD51}"/>
          </ac:picMkLst>
        </pc:picChg>
      </pc:sldChg>
      <pc:sldChg chg="addSp delSp modSp add mod">
        <pc:chgData name="Ola Gofshtein" userId="2c926328-694a-47df-a812-da2ad90521dc" providerId="ADAL" clId="{169DBE2E-1EEF-1243-9D0E-88ED659B5234}" dt="2020-12-08T15:08:56.201" v="851" actId="20577"/>
        <pc:sldMkLst>
          <pc:docMk/>
          <pc:sldMk cId="1212175734" sldId="530"/>
        </pc:sldMkLst>
        <pc:spChg chg="add mod">
          <ac:chgData name="Ola Gofshtein" userId="2c926328-694a-47df-a812-da2ad90521dc" providerId="ADAL" clId="{169DBE2E-1EEF-1243-9D0E-88ED659B5234}" dt="2020-12-08T15:08:56.201" v="851" actId="20577"/>
          <ac:spMkLst>
            <pc:docMk/>
            <pc:sldMk cId="1212175734" sldId="530"/>
            <ac:spMk id="3" creationId="{87CCEECE-76A5-E640-BB37-B0992B153444}"/>
          </ac:spMkLst>
        </pc:spChg>
        <pc:picChg chg="del">
          <ac:chgData name="Ola Gofshtein" userId="2c926328-694a-47df-a812-da2ad90521dc" providerId="ADAL" clId="{169DBE2E-1EEF-1243-9D0E-88ED659B5234}" dt="2020-12-08T15:01:54.296" v="785" actId="478"/>
          <ac:picMkLst>
            <pc:docMk/>
            <pc:sldMk cId="1212175734" sldId="530"/>
            <ac:picMk id="4" creationId="{CEAF128B-6239-B94C-96FE-7D1C008EAD51}"/>
          </ac:picMkLst>
        </pc:picChg>
      </pc:sldChg>
      <pc:sldChg chg="addSp delSp modSp add del mod">
        <pc:chgData name="Ola Gofshtein" userId="2c926328-694a-47df-a812-da2ad90521dc" providerId="ADAL" clId="{169DBE2E-1EEF-1243-9D0E-88ED659B5234}" dt="2020-12-09T12:09:02.180" v="900" actId="2696"/>
        <pc:sldMkLst>
          <pc:docMk/>
          <pc:sldMk cId="587215595" sldId="531"/>
        </pc:sldMkLst>
        <pc:picChg chg="add mod">
          <ac:chgData name="Ola Gofshtein" userId="2c926328-694a-47df-a812-da2ad90521dc" providerId="ADAL" clId="{169DBE2E-1EEF-1243-9D0E-88ED659B5234}" dt="2020-12-08T15:02:43.303" v="789" actId="27614"/>
          <ac:picMkLst>
            <pc:docMk/>
            <pc:sldMk cId="587215595" sldId="531"/>
            <ac:picMk id="3" creationId="{04B8B9B0-DCCD-6641-B4F9-1D4FDDD8E394}"/>
          </ac:picMkLst>
        </pc:picChg>
        <pc:picChg chg="del">
          <ac:chgData name="Ola Gofshtein" userId="2c926328-694a-47df-a812-da2ad90521dc" providerId="ADAL" clId="{169DBE2E-1EEF-1243-9D0E-88ED659B5234}" dt="2020-12-08T15:02:32.052" v="787" actId="478"/>
          <ac:picMkLst>
            <pc:docMk/>
            <pc:sldMk cId="587215595" sldId="531"/>
            <ac:picMk id="6" creationId="{33C44CE1-AE35-D74A-A085-BFDAF7BD78A1}"/>
          </ac:picMkLst>
        </pc:picChg>
      </pc:sldChg>
      <pc:sldChg chg="addSp delSp modSp add del mod">
        <pc:chgData name="Ola Gofshtein" userId="2c926328-694a-47df-a812-da2ad90521dc" providerId="ADAL" clId="{169DBE2E-1EEF-1243-9D0E-88ED659B5234}" dt="2020-12-09T12:09:02.180" v="900" actId="2696"/>
        <pc:sldMkLst>
          <pc:docMk/>
          <pc:sldMk cId="3216512603" sldId="532"/>
        </pc:sldMkLst>
        <pc:picChg chg="add mod">
          <ac:chgData name="Ola Gofshtein" userId="2c926328-694a-47df-a812-da2ad90521dc" providerId="ADAL" clId="{169DBE2E-1EEF-1243-9D0E-88ED659B5234}" dt="2020-12-08T15:03:18.342" v="792"/>
          <ac:picMkLst>
            <pc:docMk/>
            <pc:sldMk cId="3216512603" sldId="532"/>
            <ac:picMk id="3" creationId="{D4D97BAD-3BEB-6F46-A8E1-3D72DFE5EF6B}"/>
          </ac:picMkLst>
        </pc:picChg>
        <pc:picChg chg="del">
          <ac:chgData name="Ola Gofshtein" userId="2c926328-694a-47df-a812-da2ad90521dc" providerId="ADAL" clId="{169DBE2E-1EEF-1243-9D0E-88ED659B5234}" dt="2020-12-08T15:03:04.921" v="791" actId="478"/>
          <ac:picMkLst>
            <pc:docMk/>
            <pc:sldMk cId="3216512603" sldId="532"/>
            <ac:picMk id="4" creationId="{CEAF128B-6239-B94C-96FE-7D1C008EAD51}"/>
          </ac:picMkLst>
        </pc:picChg>
      </pc:sldChg>
      <pc:sldChg chg="addSp delSp modSp add del mod">
        <pc:chgData name="Ola Gofshtein" userId="2c926328-694a-47df-a812-da2ad90521dc" providerId="ADAL" clId="{169DBE2E-1EEF-1243-9D0E-88ED659B5234}" dt="2020-12-09T12:09:02.180" v="900" actId="2696"/>
        <pc:sldMkLst>
          <pc:docMk/>
          <pc:sldMk cId="1080346665" sldId="533"/>
        </pc:sldMkLst>
        <pc:picChg chg="del">
          <ac:chgData name="Ola Gofshtein" userId="2c926328-694a-47df-a812-da2ad90521dc" providerId="ADAL" clId="{169DBE2E-1EEF-1243-9D0E-88ED659B5234}" dt="2020-12-08T15:03:30.902" v="794" actId="478"/>
          <ac:picMkLst>
            <pc:docMk/>
            <pc:sldMk cId="1080346665" sldId="533"/>
            <ac:picMk id="3" creationId="{D4D97BAD-3BEB-6F46-A8E1-3D72DFE5EF6B}"/>
          </ac:picMkLst>
        </pc:picChg>
        <pc:picChg chg="add del mod">
          <ac:chgData name="Ola Gofshtein" userId="2c926328-694a-47df-a812-da2ad90521dc" providerId="ADAL" clId="{169DBE2E-1EEF-1243-9D0E-88ED659B5234}" dt="2020-12-08T15:04:06.507" v="798" actId="478"/>
          <ac:picMkLst>
            <pc:docMk/>
            <pc:sldMk cId="1080346665" sldId="533"/>
            <ac:picMk id="4" creationId="{791E3F91-6931-8C44-BF13-021DA006B9E2}"/>
          </ac:picMkLst>
        </pc:picChg>
        <pc:picChg chg="add mod">
          <ac:chgData name="Ola Gofshtein" userId="2c926328-694a-47df-a812-da2ad90521dc" providerId="ADAL" clId="{169DBE2E-1EEF-1243-9D0E-88ED659B5234}" dt="2020-12-08T15:04:14.409" v="800" actId="27614"/>
          <ac:picMkLst>
            <pc:docMk/>
            <pc:sldMk cId="1080346665" sldId="533"/>
            <ac:picMk id="6" creationId="{50636975-8BC1-FC47-8AE0-C1FDC954877E}"/>
          </ac:picMkLst>
        </pc:picChg>
      </pc:sldChg>
      <pc:sldChg chg="addSp modSp add mod">
        <pc:chgData name="Ola Gofshtein" userId="2c926328-694a-47df-a812-da2ad90521dc" providerId="ADAL" clId="{169DBE2E-1EEF-1243-9D0E-88ED659B5234}" dt="2020-12-08T15:09:44.597" v="894" actId="962"/>
        <pc:sldMkLst>
          <pc:docMk/>
          <pc:sldMk cId="2251204453" sldId="534"/>
        </pc:sldMkLst>
        <pc:picChg chg="add mod">
          <ac:chgData name="Ola Gofshtein" userId="2c926328-694a-47df-a812-da2ad90521dc" providerId="ADAL" clId="{169DBE2E-1EEF-1243-9D0E-88ED659B5234}" dt="2020-12-08T15:09:44.597" v="894" actId="962"/>
          <ac:picMkLst>
            <pc:docMk/>
            <pc:sldMk cId="2251204453" sldId="534"/>
            <ac:picMk id="3" creationId="{30CE71B3-0AEB-0A4D-AFEE-F38CCF53564B}"/>
          </ac:picMkLst>
        </pc:picChg>
      </pc:sldChg>
      <pc:sldChg chg="addSp delSp modSp add mod">
        <pc:chgData name="Ola Gofshtein" userId="2c926328-694a-47df-a812-da2ad90521dc" providerId="ADAL" clId="{169DBE2E-1EEF-1243-9D0E-88ED659B5234}" dt="2020-12-08T15:08:19.883" v="833" actId="20577"/>
        <pc:sldMkLst>
          <pc:docMk/>
          <pc:sldMk cId="410042111" sldId="535"/>
        </pc:sldMkLst>
        <pc:spChg chg="del">
          <ac:chgData name="Ola Gofshtein" userId="2c926328-694a-47df-a812-da2ad90521dc" providerId="ADAL" clId="{169DBE2E-1EEF-1243-9D0E-88ED659B5234}" dt="2020-12-08T15:07:27.783" v="816" actId="478"/>
          <ac:spMkLst>
            <pc:docMk/>
            <pc:sldMk cId="410042111" sldId="535"/>
            <ac:spMk id="2" creationId="{0ACADA80-E0FB-E747-859E-8B1C37CEE08C}"/>
          </ac:spMkLst>
        </pc:spChg>
        <pc:spChg chg="add mod">
          <ac:chgData name="Ola Gofshtein" userId="2c926328-694a-47df-a812-da2ad90521dc" providerId="ADAL" clId="{169DBE2E-1EEF-1243-9D0E-88ED659B5234}" dt="2020-12-08T15:08:19.883" v="833" actId="20577"/>
          <ac:spMkLst>
            <pc:docMk/>
            <pc:sldMk cId="410042111" sldId="535"/>
            <ac:spMk id="6" creationId="{09B5461F-5684-2F4E-A732-B0D656A1C0DC}"/>
          </ac:spMkLst>
        </pc:spChg>
        <pc:grpChg chg="del">
          <ac:chgData name="Ola Gofshtein" userId="2c926328-694a-47df-a812-da2ad90521dc" providerId="ADAL" clId="{169DBE2E-1EEF-1243-9D0E-88ED659B5234}" dt="2020-12-08T15:07:29.394" v="817" actId="478"/>
          <ac:grpSpMkLst>
            <pc:docMk/>
            <pc:sldMk cId="410042111" sldId="535"/>
            <ac:grpSpMk id="3" creationId="{9A7CFFC0-EB05-D64B-AD83-EAB415AF884F}"/>
          </ac:grpSpMkLst>
        </pc:grpChg>
      </pc:sldChg>
      <pc:sldChg chg="modSp add mod">
        <pc:chgData name="Ola Gofshtein" userId="2c926328-694a-47df-a812-da2ad90521dc" providerId="ADAL" clId="{169DBE2E-1EEF-1243-9D0E-88ED659B5234}" dt="2020-12-08T15:09:24.468" v="891" actId="20577"/>
        <pc:sldMkLst>
          <pc:docMk/>
          <pc:sldMk cId="1270769924" sldId="536"/>
        </pc:sldMkLst>
        <pc:spChg chg="mod">
          <ac:chgData name="Ola Gofshtein" userId="2c926328-694a-47df-a812-da2ad90521dc" providerId="ADAL" clId="{169DBE2E-1EEF-1243-9D0E-88ED659B5234}" dt="2020-12-08T15:09:24.468" v="891" actId="20577"/>
          <ac:spMkLst>
            <pc:docMk/>
            <pc:sldMk cId="1270769924" sldId="536"/>
            <ac:spMk id="3" creationId="{87CCEECE-76A5-E640-BB37-B0992B153444}"/>
          </ac:spMkLst>
        </pc:spChg>
      </pc:sldChg>
      <pc:sldChg chg="addSp delSp modSp add mod">
        <pc:chgData name="Ola Gofshtein" userId="2c926328-694a-47df-a812-da2ad90521dc" providerId="ADAL" clId="{169DBE2E-1EEF-1243-9D0E-88ED659B5234}" dt="2020-12-09T12:30:01.639" v="990"/>
        <pc:sldMkLst>
          <pc:docMk/>
          <pc:sldMk cId="2600052862" sldId="537"/>
        </pc:sldMkLst>
        <pc:picChg chg="del">
          <ac:chgData name="Ola Gofshtein" userId="2c926328-694a-47df-a812-da2ad90521dc" providerId="ADAL" clId="{169DBE2E-1EEF-1243-9D0E-88ED659B5234}" dt="2020-12-08T15:10:00.956" v="898" actId="478"/>
          <ac:picMkLst>
            <pc:docMk/>
            <pc:sldMk cId="2600052862" sldId="537"/>
            <ac:picMk id="3" creationId="{30CE71B3-0AEB-0A4D-AFEE-F38CCF53564B}"/>
          </ac:picMkLst>
        </pc:picChg>
        <pc:picChg chg="add del mod">
          <ac:chgData name="Ola Gofshtein" userId="2c926328-694a-47df-a812-da2ad90521dc" providerId="ADAL" clId="{169DBE2E-1EEF-1243-9D0E-88ED659B5234}" dt="2020-12-09T12:29:50.998" v="989" actId="478"/>
          <ac:picMkLst>
            <pc:docMk/>
            <pc:sldMk cId="2600052862" sldId="537"/>
            <ac:picMk id="4" creationId="{78147FF7-A74E-5E45-8100-48B6C9CA357F}"/>
          </ac:picMkLst>
        </pc:picChg>
        <pc:picChg chg="add mod">
          <ac:chgData name="Ola Gofshtein" userId="2c926328-694a-47df-a812-da2ad90521dc" providerId="ADAL" clId="{169DBE2E-1EEF-1243-9D0E-88ED659B5234}" dt="2020-12-09T12:30:01.639" v="990"/>
          <ac:picMkLst>
            <pc:docMk/>
            <pc:sldMk cId="2600052862" sldId="537"/>
            <ac:picMk id="6" creationId="{56536185-1528-DF46-AF78-EE9FF5691C9A}"/>
          </ac:picMkLst>
        </pc:picChg>
      </pc:sldChg>
      <pc:sldChg chg="add del">
        <pc:chgData name="Ola Gofshtein" userId="2c926328-694a-47df-a812-da2ad90521dc" providerId="ADAL" clId="{169DBE2E-1EEF-1243-9D0E-88ED659B5234}" dt="2020-12-08T15:09:55.043" v="896" actId="2890"/>
        <pc:sldMkLst>
          <pc:docMk/>
          <pc:sldMk cId="4118089388" sldId="537"/>
        </pc:sldMkLst>
      </pc:sldChg>
      <pc:sldChg chg="addSp delSp modSp add del mod">
        <pc:chgData name="Ola Gofshtein" userId="2c926328-694a-47df-a812-da2ad90521dc" providerId="ADAL" clId="{169DBE2E-1EEF-1243-9D0E-88ED659B5234}" dt="2020-12-09T12:23:21.374" v="944" actId="2696"/>
        <pc:sldMkLst>
          <pc:docMk/>
          <pc:sldMk cId="2323615269" sldId="538"/>
        </pc:sldMkLst>
        <pc:picChg chg="add mod">
          <ac:chgData name="Ola Gofshtein" userId="2c926328-694a-47df-a812-da2ad90521dc" providerId="ADAL" clId="{169DBE2E-1EEF-1243-9D0E-88ED659B5234}" dt="2020-12-09T12:10:07.060" v="906"/>
          <ac:picMkLst>
            <pc:docMk/>
            <pc:sldMk cId="2323615269" sldId="538"/>
            <ac:picMk id="3" creationId="{AC033C0F-C829-0D42-A4E7-899388BDEC9D}"/>
          </ac:picMkLst>
        </pc:picChg>
        <pc:picChg chg="del mod">
          <ac:chgData name="Ola Gofshtein" userId="2c926328-694a-47df-a812-da2ad90521dc" providerId="ADAL" clId="{169DBE2E-1EEF-1243-9D0E-88ED659B5234}" dt="2020-12-09T12:09:58.138" v="905" actId="478"/>
          <ac:picMkLst>
            <pc:docMk/>
            <pc:sldMk cId="2323615269" sldId="538"/>
            <ac:picMk id="8" creationId="{7AC22C3A-A61A-0847-BBC8-CDBA6F15DFE7}"/>
          </ac:picMkLst>
        </pc:picChg>
      </pc:sldChg>
      <pc:sldChg chg="addSp delSp modSp add del mod">
        <pc:chgData name="Ola Gofshtein" userId="2c926328-694a-47df-a812-da2ad90521dc" providerId="ADAL" clId="{169DBE2E-1EEF-1243-9D0E-88ED659B5234}" dt="2020-12-09T12:23:21.374" v="944" actId="2696"/>
        <pc:sldMkLst>
          <pc:docMk/>
          <pc:sldMk cId="402070314" sldId="539"/>
        </pc:sldMkLst>
        <pc:picChg chg="del">
          <ac:chgData name="Ola Gofshtein" userId="2c926328-694a-47df-a812-da2ad90521dc" providerId="ADAL" clId="{169DBE2E-1EEF-1243-9D0E-88ED659B5234}" dt="2020-12-09T12:10:16.982" v="910" actId="478"/>
          <ac:picMkLst>
            <pc:docMk/>
            <pc:sldMk cId="402070314" sldId="539"/>
            <ac:picMk id="3" creationId="{AC033C0F-C829-0D42-A4E7-899388BDEC9D}"/>
          </ac:picMkLst>
        </pc:picChg>
        <pc:picChg chg="add mod">
          <ac:chgData name="Ola Gofshtein" userId="2c926328-694a-47df-a812-da2ad90521dc" providerId="ADAL" clId="{169DBE2E-1EEF-1243-9D0E-88ED659B5234}" dt="2020-12-09T12:10:22.479" v="911"/>
          <ac:picMkLst>
            <pc:docMk/>
            <pc:sldMk cId="402070314" sldId="539"/>
            <ac:picMk id="4" creationId="{34E462EA-96DD-6B46-8E11-2B20C0650E42}"/>
          </ac:picMkLst>
        </pc:picChg>
      </pc:sldChg>
      <pc:sldChg chg="addSp delSp modSp add del mod">
        <pc:chgData name="Ola Gofshtein" userId="2c926328-694a-47df-a812-da2ad90521dc" providerId="ADAL" clId="{169DBE2E-1EEF-1243-9D0E-88ED659B5234}" dt="2020-12-09T12:23:21.374" v="944" actId="2696"/>
        <pc:sldMkLst>
          <pc:docMk/>
          <pc:sldMk cId="1421327376" sldId="540"/>
        </pc:sldMkLst>
        <pc:picChg chg="add mod">
          <ac:chgData name="Ola Gofshtein" userId="2c926328-694a-47df-a812-da2ad90521dc" providerId="ADAL" clId="{169DBE2E-1EEF-1243-9D0E-88ED659B5234}" dt="2020-12-09T12:10:46.615" v="916" actId="962"/>
          <ac:picMkLst>
            <pc:docMk/>
            <pc:sldMk cId="1421327376" sldId="540"/>
            <ac:picMk id="3" creationId="{BD2206F1-FE07-184F-8ECB-614863EE408C}"/>
          </ac:picMkLst>
        </pc:picChg>
        <pc:picChg chg="del">
          <ac:chgData name="Ola Gofshtein" userId="2c926328-694a-47df-a812-da2ad90521dc" providerId="ADAL" clId="{169DBE2E-1EEF-1243-9D0E-88ED659B5234}" dt="2020-12-09T12:10:35.436" v="913" actId="478"/>
          <ac:picMkLst>
            <pc:docMk/>
            <pc:sldMk cId="1421327376" sldId="540"/>
            <ac:picMk id="4" creationId="{34E462EA-96DD-6B46-8E11-2B20C0650E42}"/>
          </ac:picMkLst>
        </pc:picChg>
      </pc:sldChg>
      <pc:sldChg chg="addSp delSp modSp add del mod">
        <pc:chgData name="Ola Gofshtein" userId="2c926328-694a-47df-a812-da2ad90521dc" providerId="ADAL" clId="{169DBE2E-1EEF-1243-9D0E-88ED659B5234}" dt="2020-12-09T12:23:21.374" v="944" actId="2696"/>
        <pc:sldMkLst>
          <pc:docMk/>
          <pc:sldMk cId="3038024954" sldId="541"/>
        </pc:sldMkLst>
        <pc:picChg chg="del">
          <ac:chgData name="Ola Gofshtein" userId="2c926328-694a-47df-a812-da2ad90521dc" providerId="ADAL" clId="{169DBE2E-1EEF-1243-9D0E-88ED659B5234}" dt="2020-12-09T12:10:52.632" v="918" actId="478"/>
          <ac:picMkLst>
            <pc:docMk/>
            <pc:sldMk cId="3038024954" sldId="541"/>
            <ac:picMk id="3" creationId="{BD2206F1-FE07-184F-8ECB-614863EE408C}"/>
          </ac:picMkLst>
        </pc:picChg>
        <pc:picChg chg="add mod">
          <ac:chgData name="Ola Gofshtein" userId="2c926328-694a-47df-a812-da2ad90521dc" providerId="ADAL" clId="{169DBE2E-1EEF-1243-9D0E-88ED659B5234}" dt="2020-12-09T12:11:07.237" v="921" actId="962"/>
          <ac:picMkLst>
            <pc:docMk/>
            <pc:sldMk cId="3038024954" sldId="541"/>
            <ac:picMk id="4" creationId="{6D83F7EA-385F-CB4B-9B44-53B796D5FEEF}"/>
          </ac:picMkLst>
        </pc:picChg>
      </pc:sldChg>
      <pc:sldChg chg="delSp add del mod">
        <pc:chgData name="Ola Gofshtein" userId="2c926328-694a-47df-a812-da2ad90521dc" providerId="ADAL" clId="{169DBE2E-1EEF-1243-9D0E-88ED659B5234}" dt="2020-12-09T12:29:35.938" v="987" actId="2696"/>
        <pc:sldMkLst>
          <pc:docMk/>
          <pc:sldMk cId="1584585069" sldId="542"/>
        </pc:sldMkLst>
        <pc:picChg chg="del">
          <ac:chgData name="Ola Gofshtein" userId="2c926328-694a-47df-a812-da2ad90521dc" providerId="ADAL" clId="{169DBE2E-1EEF-1243-9D0E-88ED659B5234}" dt="2020-12-09T12:11:16.478" v="925" actId="478"/>
          <ac:picMkLst>
            <pc:docMk/>
            <pc:sldMk cId="1584585069" sldId="542"/>
            <ac:picMk id="4" creationId="{6D83F7EA-385F-CB4B-9B44-53B796D5FEEF}"/>
          </ac:picMkLst>
        </pc:picChg>
      </pc:sldChg>
      <pc:sldChg chg="addSp delSp modSp add del mod">
        <pc:chgData name="Ola Gofshtein" userId="2c926328-694a-47df-a812-da2ad90521dc" providerId="ADAL" clId="{169DBE2E-1EEF-1243-9D0E-88ED659B5234}" dt="2020-12-09T12:23:21.374" v="944" actId="2696"/>
        <pc:sldMkLst>
          <pc:docMk/>
          <pc:sldMk cId="2534506116" sldId="543"/>
        </pc:sldMkLst>
        <pc:picChg chg="del mod">
          <ac:chgData name="Ola Gofshtein" userId="2c926328-694a-47df-a812-da2ad90521dc" providerId="ADAL" clId="{169DBE2E-1EEF-1243-9D0E-88ED659B5234}" dt="2020-12-09T12:12:28.963" v="928" actId="478"/>
          <ac:picMkLst>
            <pc:docMk/>
            <pc:sldMk cId="2534506116" sldId="543"/>
            <ac:picMk id="3" creationId="{BD2206F1-FE07-184F-8ECB-614863EE408C}"/>
          </ac:picMkLst>
        </pc:picChg>
        <pc:picChg chg="add mod">
          <ac:chgData name="Ola Gofshtein" userId="2c926328-694a-47df-a812-da2ad90521dc" providerId="ADAL" clId="{169DBE2E-1EEF-1243-9D0E-88ED659B5234}" dt="2020-12-09T12:12:41.505" v="931" actId="962"/>
          <ac:picMkLst>
            <pc:docMk/>
            <pc:sldMk cId="2534506116" sldId="543"/>
            <ac:picMk id="4" creationId="{86FB09A1-94AD-7A42-B283-D8B393903769}"/>
          </ac:picMkLst>
        </pc:picChg>
      </pc:sldChg>
      <pc:sldChg chg="addSp delSp modSp add del mod">
        <pc:chgData name="Ola Gofshtein" userId="2c926328-694a-47df-a812-da2ad90521dc" providerId="ADAL" clId="{169DBE2E-1EEF-1243-9D0E-88ED659B5234}" dt="2020-12-09T12:23:21.374" v="944" actId="2696"/>
        <pc:sldMkLst>
          <pc:docMk/>
          <pc:sldMk cId="874080564" sldId="544"/>
        </pc:sldMkLst>
        <pc:picChg chg="add mod">
          <ac:chgData name="Ola Gofshtein" userId="2c926328-694a-47df-a812-da2ad90521dc" providerId="ADAL" clId="{169DBE2E-1EEF-1243-9D0E-88ED659B5234}" dt="2020-12-09T12:13:04.026" v="936" actId="27614"/>
          <ac:picMkLst>
            <pc:docMk/>
            <pc:sldMk cId="874080564" sldId="544"/>
            <ac:picMk id="3" creationId="{382A0851-CE49-FA48-9087-AF680C0928E5}"/>
          </ac:picMkLst>
        </pc:picChg>
        <pc:picChg chg="del mod">
          <ac:chgData name="Ola Gofshtein" userId="2c926328-694a-47df-a812-da2ad90521dc" providerId="ADAL" clId="{169DBE2E-1EEF-1243-9D0E-88ED659B5234}" dt="2020-12-09T12:12:45.532" v="934" actId="478"/>
          <ac:picMkLst>
            <pc:docMk/>
            <pc:sldMk cId="874080564" sldId="544"/>
            <ac:picMk id="4" creationId="{6D83F7EA-385F-CB4B-9B44-53B796D5FEEF}"/>
          </ac:picMkLst>
        </pc:picChg>
      </pc:sldChg>
      <pc:sldChg chg="addSp delSp modSp add del mod">
        <pc:chgData name="Ola Gofshtein" userId="2c926328-694a-47df-a812-da2ad90521dc" providerId="ADAL" clId="{169DBE2E-1EEF-1243-9D0E-88ED659B5234}" dt="2020-12-09T12:23:21.374" v="944" actId="2696"/>
        <pc:sldMkLst>
          <pc:docMk/>
          <pc:sldMk cId="3194349767" sldId="545"/>
        </pc:sldMkLst>
        <pc:picChg chg="del">
          <ac:chgData name="Ola Gofshtein" userId="2c926328-694a-47df-a812-da2ad90521dc" providerId="ADAL" clId="{169DBE2E-1EEF-1243-9D0E-88ED659B5234}" dt="2020-12-09T12:13:47.772" v="938" actId="478"/>
          <ac:picMkLst>
            <pc:docMk/>
            <pc:sldMk cId="3194349767" sldId="545"/>
            <ac:picMk id="3" creationId="{382A0851-CE49-FA48-9087-AF680C0928E5}"/>
          </ac:picMkLst>
        </pc:picChg>
        <pc:picChg chg="add mod">
          <ac:chgData name="Ola Gofshtein" userId="2c926328-694a-47df-a812-da2ad90521dc" providerId="ADAL" clId="{169DBE2E-1EEF-1243-9D0E-88ED659B5234}" dt="2020-12-09T12:14:29.819" v="941" actId="962"/>
          <ac:picMkLst>
            <pc:docMk/>
            <pc:sldMk cId="3194349767" sldId="545"/>
            <ac:picMk id="4" creationId="{1C9C7A9F-E632-7548-9CB0-62F173F4B35B}"/>
          </ac:picMkLst>
        </pc:picChg>
      </pc:sldChg>
      <pc:sldChg chg="delSp add del mod">
        <pc:chgData name="Ola Gofshtein" userId="2c926328-694a-47df-a812-da2ad90521dc" providerId="ADAL" clId="{169DBE2E-1EEF-1243-9D0E-88ED659B5234}" dt="2020-12-09T12:29:32.666" v="986" actId="2696"/>
        <pc:sldMkLst>
          <pc:docMk/>
          <pc:sldMk cId="1101562896" sldId="546"/>
        </pc:sldMkLst>
        <pc:picChg chg="del">
          <ac:chgData name="Ola Gofshtein" userId="2c926328-694a-47df-a812-da2ad90521dc" providerId="ADAL" clId="{169DBE2E-1EEF-1243-9D0E-88ED659B5234}" dt="2020-12-09T12:14:50.081" v="943" actId="478"/>
          <ac:picMkLst>
            <pc:docMk/>
            <pc:sldMk cId="1101562896" sldId="546"/>
            <ac:picMk id="4" creationId="{1C9C7A9F-E632-7548-9CB0-62F173F4B35B}"/>
          </ac:picMkLst>
        </pc:picChg>
      </pc:sldChg>
      <pc:sldChg chg="addSp delSp modSp add mod">
        <pc:chgData name="Ola Gofshtein" userId="2c926328-694a-47df-a812-da2ad90521dc" providerId="ADAL" clId="{169DBE2E-1EEF-1243-9D0E-88ED659B5234}" dt="2020-12-09T12:24:10.237" v="948" actId="27614"/>
        <pc:sldMkLst>
          <pc:docMk/>
          <pc:sldMk cId="3527727259" sldId="547"/>
        </pc:sldMkLst>
        <pc:picChg chg="add mod">
          <ac:chgData name="Ola Gofshtein" userId="2c926328-694a-47df-a812-da2ad90521dc" providerId="ADAL" clId="{169DBE2E-1EEF-1243-9D0E-88ED659B5234}" dt="2020-12-09T12:24:10.237" v="948" actId="27614"/>
          <ac:picMkLst>
            <pc:docMk/>
            <pc:sldMk cId="3527727259" sldId="547"/>
            <ac:picMk id="3" creationId="{90C5CE6F-0F40-A241-9BF9-F95E1A3D9C8B}"/>
          </ac:picMkLst>
        </pc:picChg>
        <pc:picChg chg="del">
          <ac:chgData name="Ola Gofshtein" userId="2c926328-694a-47df-a812-da2ad90521dc" providerId="ADAL" clId="{169DBE2E-1EEF-1243-9D0E-88ED659B5234}" dt="2020-12-09T12:23:32.464" v="946" actId="478"/>
          <ac:picMkLst>
            <pc:docMk/>
            <pc:sldMk cId="3527727259" sldId="547"/>
            <ac:picMk id="8" creationId="{7AC22C3A-A61A-0847-BBC8-CDBA6F15DFE7}"/>
          </ac:picMkLst>
        </pc:picChg>
      </pc:sldChg>
      <pc:sldChg chg="addSp delSp modSp add mod">
        <pc:chgData name="Ola Gofshtein" userId="2c926328-694a-47df-a812-da2ad90521dc" providerId="ADAL" clId="{169DBE2E-1EEF-1243-9D0E-88ED659B5234}" dt="2020-12-09T12:24:23.608" v="952" actId="27614"/>
        <pc:sldMkLst>
          <pc:docMk/>
          <pc:sldMk cId="792175368" sldId="548"/>
        </pc:sldMkLst>
        <pc:picChg chg="del">
          <ac:chgData name="Ola Gofshtein" userId="2c926328-694a-47df-a812-da2ad90521dc" providerId="ADAL" clId="{169DBE2E-1EEF-1243-9D0E-88ED659B5234}" dt="2020-12-09T12:24:13.076" v="950" actId="478"/>
          <ac:picMkLst>
            <pc:docMk/>
            <pc:sldMk cId="792175368" sldId="548"/>
            <ac:picMk id="3" creationId="{90C5CE6F-0F40-A241-9BF9-F95E1A3D9C8B}"/>
          </ac:picMkLst>
        </pc:picChg>
        <pc:picChg chg="add mod">
          <ac:chgData name="Ola Gofshtein" userId="2c926328-694a-47df-a812-da2ad90521dc" providerId="ADAL" clId="{169DBE2E-1EEF-1243-9D0E-88ED659B5234}" dt="2020-12-09T12:24:23.608" v="952" actId="27614"/>
          <ac:picMkLst>
            <pc:docMk/>
            <pc:sldMk cId="792175368" sldId="548"/>
            <ac:picMk id="4" creationId="{89B5B311-4B25-034A-9C3F-56A871118FC4}"/>
          </ac:picMkLst>
        </pc:picChg>
      </pc:sldChg>
      <pc:sldChg chg="addSp delSp modSp add mod">
        <pc:chgData name="Ola Gofshtein" userId="2c926328-694a-47df-a812-da2ad90521dc" providerId="ADAL" clId="{169DBE2E-1EEF-1243-9D0E-88ED659B5234}" dt="2020-12-09T12:24:49.367" v="956" actId="27614"/>
        <pc:sldMkLst>
          <pc:docMk/>
          <pc:sldMk cId="3400204668" sldId="549"/>
        </pc:sldMkLst>
        <pc:picChg chg="add mod">
          <ac:chgData name="Ola Gofshtein" userId="2c926328-694a-47df-a812-da2ad90521dc" providerId="ADAL" clId="{169DBE2E-1EEF-1243-9D0E-88ED659B5234}" dt="2020-12-09T12:24:49.367" v="956" actId="27614"/>
          <ac:picMkLst>
            <pc:docMk/>
            <pc:sldMk cId="3400204668" sldId="549"/>
            <ac:picMk id="3" creationId="{D7839A18-7B1D-9A43-BE55-F74FE9682C08}"/>
          </ac:picMkLst>
        </pc:picChg>
        <pc:picChg chg="del">
          <ac:chgData name="Ola Gofshtein" userId="2c926328-694a-47df-a812-da2ad90521dc" providerId="ADAL" clId="{169DBE2E-1EEF-1243-9D0E-88ED659B5234}" dt="2020-12-09T12:24:29.579" v="954" actId="478"/>
          <ac:picMkLst>
            <pc:docMk/>
            <pc:sldMk cId="3400204668" sldId="549"/>
            <ac:picMk id="4" creationId="{89B5B311-4B25-034A-9C3F-56A871118FC4}"/>
          </ac:picMkLst>
        </pc:picChg>
      </pc:sldChg>
      <pc:sldChg chg="addSp delSp modSp add mod">
        <pc:chgData name="Ola Gofshtein" userId="2c926328-694a-47df-a812-da2ad90521dc" providerId="ADAL" clId="{169DBE2E-1EEF-1243-9D0E-88ED659B5234}" dt="2020-12-09T12:28:15.241" v="979" actId="1076"/>
        <pc:sldMkLst>
          <pc:docMk/>
          <pc:sldMk cId="1331058997" sldId="550"/>
        </pc:sldMkLst>
        <pc:picChg chg="del">
          <ac:chgData name="Ola Gofshtein" userId="2c926328-694a-47df-a812-da2ad90521dc" providerId="ADAL" clId="{169DBE2E-1EEF-1243-9D0E-88ED659B5234}" dt="2020-12-09T12:25:03.338" v="958" actId="478"/>
          <ac:picMkLst>
            <pc:docMk/>
            <pc:sldMk cId="1331058997" sldId="550"/>
            <ac:picMk id="3" creationId="{D7839A18-7B1D-9A43-BE55-F74FE9682C08}"/>
          </ac:picMkLst>
        </pc:picChg>
        <pc:picChg chg="add del mod">
          <ac:chgData name="Ola Gofshtein" userId="2c926328-694a-47df-a812-da2ad90521dc" providerId="ADAL" clId="{169DBE2E-1EEF-1243-9D0E-88ED659B5234}" dt="2020-12-09T12:28:12.724" v="976" actId="478"/>
          <ac:picMkLst>
            <pc:docMk/>
            <pc:sldMk cId="1331058997" sldId="550"/>
            <ac:picMk id="4" creationId="{E4F32CB0-9B94-A044-8CA5-276DBE112298}"/>
          </ac:picMkLst>
        </pc:picChg>
        <pc:picChg chg="add del mod">
          <ac:chgData name="Ola Gofshtein" userId="2c926328-694a-47df-a812-da2ad90521dc" providerId="ADAL" clId="{169DBE2E-1EEF-1243-9D0E-88ED659B5234}" dt="2020-12-09T12:28:01.054" v="973" actId="478"/>
          <ac:picMkLst>
            <pc:docMk/>
            <pc:sldMk cId="1331058997" sldId="550"/>
            <ac:picMk id="6" creationId="{FFAF5992-173E-6944-BF32-F786A8F73019}"/>
          </ac:picMkLst>
        </pc:picChg>
        <pc:picChg chg="add mod">
          <ac:chgData name="Ola Gofshtein" userId="2c926328-694a-47df-a812-da2ad90521dc" providerId="ADAL" clId="{169DBE2E-1EEF-1243-9D0E-88ED659B5234}" dt="2020-12-09T12:28:15.241" v="979" actId="1076"/>
          <ac:picMkLst>
            <pc:docMk/>
            <pc:sldMk cId="1331058997" sldId="550"/>
            <ac:picMk id="8" creationId="{552B471D-F800-D24E-AACC-70F522247A02}"/>
          </ac:picMkLst>
        </pc:picChg>
      </pc:sldChg>
      <pc:sldChg chg="addSp delSp modSp add mod">
        <pc:chgData name="Ola Gofshtein" userId="2c926328-694a-47df-a812-da2ad90521dc" providerId="ADAL" clId="{169DBE2E-1EEF-1243-9D0E-88ED659B5234}" dt="2020-12-09T12:25:21.033" v="963"/>
        <pc:sldMkLst>
          <pc:docMk/>
          <pc:sldMk cId="1273002648" sldId="551"/>
        </pc:sldMkLst>
        <pc:picChg chg="add mod">
          <ac:chgData name="Ola Gofshtein" userId="2c926328-694a-47df-a812-da2ad90521dc" providerId="ADAL" clId="{169DBE2E-1EEF-1243-9D0E-88ED659B5234}" dt="2020-12-09T12:25:21.033" v="963"/>
          <ac:picMkLst>
            <pc:docMk/>
            <pc:sldMk cId="1273002648" sldId="551"/>
            <ac:picMk id="3" creationId="{67DFF3C0-A022-D84A-A93E-A64F362546F0}"/>
          </ac:picMkLst>
        </pc:picChg>
        <pc:picChg chg="del">
          <ac:chgData name="Ola Gofshtein" userId="2c926328-694a-47df-a812-da2ad90521dc" providerId="ADAL" clId="{169DBE2E-1EEF-1243-9D0E-88ED659B5234}" dt="2020-12-09T12:25:14.163" v="962" actId="478"/>
          <ac:picMkLst>
            <pc:docMk/>
            <pc:sldMk cId="1273002648" sldId="551"/>
            <ac:picMk id="4" creationId="{E4F32CB0-9B94-A044-8CA5-276DBE112298}"/>
          </ac:picMkLst>
        </pc:picChg>
      </pc:sldChg>
      <pc:sldChg chg="addSp delSp modSp add mod">
        <pc:chgData name="Ola Gofshtein" userId="2c926328-694a-47df-a812-da2ad90521dc" providerId="ADAL" clId="{169DBE2E-1EEF-1243-9D0E-88ED659B5234}" dt="2020-12-09T12:25:41.191" v="966"/>
        <pc:sldMkLst>
          <pc:docMk/>
          <pc:sldMk cId="3420089948" sldId="552"/>
        </pc:sldMkLst>
        <pc:picChg chg="del">
          <ac:chgData name="Ola Gofshtein" userId="2c926328-694a-47df-a812-da2ad90521dc" providerId="ADAL" clId="{169DBE2E-1EEF-1243-9D0E-88ED659B5234}" dt="2020-12-09T12:25:29.175" v="965" actId="478"/>
          <ac:picMkLst>
            <pc:docMk/>
            <pc:sldMk cId="3420089948" sldId="552"/>
            <ac:picMk id="3" creationId="{67DFF3C0-A022-D84A-A93E-A64F362546F0}"/>
          </ac:picMkLst>
        </pc:picChg>
        <pc:picChg chg="add mod">
          <ac:chgData name="Ola Gofshtein" userId="2c926328-694a-47df-a812-da2ad90521dc" providerId="ADAL" clId="{169DBE2E-1EEF-1243-9D0E-88ED659B5234}" dt="2020-12-09T12:25:41.191" v="966"/>
          <ac:picMkLst>
            <pc:docMk/>
            <pc:sldMk cId="3420089948" sldId="552"/>
            <ac:picMk id="4" creationId="{AD881182-A99C-134E-81E5-B9FC155ED55E}"/>
          </ac:picMkLst>
        </pc:picChg>
      </pc:sldChg>
      <pc:sldChg chg="addSp delSp modSp add mod">
        <pc:chgData name="Ola Gofshtein" userId="2c926328-694a-47df-a812-da2ad90521dc" providerId="ADAL" clId="{169DBE2E-1EEF-1243-9D0E-88ED659B5234}" dt="2020-12-13T22:13:07.927" v="1052" actId="27614"/>
        <pc:sldMkLst>
          <pc:docMk/>
          <pc:sldMk cId="1924588104" sldId="553"/>
        </pc:sldMkLst>
        <pc:picChg chg="add del mod">
          <ac:chgData name="Ola Gofshtein" userId="2c926328-694a-47df-a812-da2ad90521dc" providerId="ADAL" clId="{169DBE2E-1EEF-1243-9D0E-88ED659B5234}" dt="2020-12-13T22:11:00.182" v="1046" actId="478"/>
          <ac:picMkLst>
            <pc:docMk/>
            <pc:sldMk cId="1924588104" sldId="553"/>
            <ac:picMk id="3" creationId="{35C78D83-E62D-2A4B-BF2D-75D9CF056B24}"/>
          </ac:picMkLst>
        </pc:picChg>
        <pc:picChg chg="del">
          <ac:chgData name="Ola Gofshtein" userId="2c926328-694a-47df-a812-da2ad90521dc" providerId="ADAL" clId="{169DBE2E-1EEF-1243-9D0E-88ED659B5234}" dt="2020-12-09T12:26:03.119" v="968" actId="478"/>
          <ac:picMkLst>
            <pc:docMk/>
            <pc:sldMk cId="1924588104" sldId="553"/>
            <ac:picMk id="4" creationId="{AD881182-A99C-134E-81E5-B9FC155ED55E}"/>
          </ac:picMkLst>
        </pc:picChg>
        <pc:picChg chg="add del mod">
          <ac:chgData name="Ola Gofshtein" userId="2c926328-694a-47df-a812-da2ad90521dc" providerId="ADAL" clId="{169DBE2E-1EEF-1243-9D0E-88ED659B5234}" dt="2020-12-13T22:12:51.679" v="1050" actId="478"/>
          <ac:picMkLst>
            <pc:docMk/>
            <pc:sldMk cId="1924588104" sldId="553"/>
            <ac:picMk id="4" creationId="{B2401BEF-19B3-8D4D-85D1-547F163BD5D8}"/>
          </ac:picMkLst>
        </pc:picChg>
        <pc:picChg chg="add mod">
          <ac:chgData name="Ola Gofshtein" userId="2c926328-694a-47df-a812-da2ad90521dc" providerId="ADAL" clId="{169DBE2E-1EEF-1243-9D0E-88ED659B5234}" dt="2020-12-13T22:13:07.927" v="1052" actId="27614"/>
          <ac:picMkLst>
            <pc:docMk/>
            <pc:sldMk cId="1924588104" sldId="553"/>
            <ac:picMk id="6" creationId="{7FE354AE-578C-424B-94A3-3B52CFDFF505}"/>
          </ac:picMkLst>
        </pc:picChg>
      </pc:sldChg>
      <pc:sldChg chg="addSp delSp modSp add mod">
        <pc:chgData name="Ola Gofshtein" userId="2c926328-694a-47df-a812-da2ad90521dc" providerId="ADAL" clId="{169DBE2E-1EEF-1243-9D0E-88ED659B5234}" dt="2020-12-13T22:07:38.909" v="1045" actId="12789"/>
        <pc:sldMkLst>
          <pc:docMk/>
          <pc:sldMk cId="1438160982" sldId="554"/>
        </pc:sldMkLst>
        <pc:picChg chg="add mod">
          <ac:chgData name="Ola Gofshtein" userId="2c926328-694a-47df-a812-da2ad90521dc" providerId="ADAL" clId="{169DBE2E-1EEF-1243-9D0E-88ED659B5234}" dt="2020-12-13T22:07:38.909" v="1045" actId="12789"/>
          <ac:picMkLst>
            <pc:docMk/>
            <pc:sldMk cId="1438160982" sldId="554"/>
            <ac:picMk id="3" creationId="{8BB811BC-5102-8F42-8A19-E6A8BF67CB0B}"/>
          </ac:picMkLst>
        </pc:picChg>
        <pc:picChg chg="del">
          <ac:chgData name="Ola Gofshtein" userId="2c926328-694a-47df-a812-da2ad90521dc" providerId="ADAL" clId="{169DBE2E-1EEF-1243-9D0E-88ED659B5234}" dt="2020-12-09T12:28:31.907" v="981" actId="478"/>
          <ac:picMkLst>
            <pc:docMk/>
            <pc:sldMk cId="1438160982" sldId="554"/>
            <ac:picMk id="3" creationId="{90C5CE6F-0F40-A241-9BF9-F95E1A3D9C8B}"/>
          </ac:picMkLst>
        </pc:picChg>
        <pc:picChg chg="add del mod">
          <ac:chgData name="Ola Gofshtein" userId="2c926328-694a-47df-a812-da2ad90521dc" providerId="ADAL" clId="{169DBE2E-1EEF-1243-9D0E-88ED659B5234}" dt="2020-12-13T22:07:22.884" v="1040" actId="478"/>
          <ac:picMkLst>
            <pc:docMk/>
            <pc:sldMk cId="1438160982" sldId="554"/>
            <ac:picMk id="4" creationId="{1C815AFC-21F3-6140-8886-FC045ED2079B}"/>
          </ac:picMkLst>
        </pc:picChg>
      </pc:sldChg>
      <pc:sldChg chg="addSp delSp modSp add mod">
        <pc:chgData name="Ola Gofshtein" userId="2c926328-694a-47df-a812-da2ad90521dc" providerId="ADAL" clId="{169DBE2E-1EEF-1243-9D0E-88ED659B5234}" dt="2020-12-13T22:05:51.330" v="1035"/>
        <pc:sldMkLst>
          <pc:docMk/>
          <pc:sldMk cId="2087214135" sldId="555"/>
        </pc:sldMkLst>
        <pc:spChg chg="del">
          <ac:chgData name="Ola Gofshtein" userId="2c926328-694a-47df-a812-da2ad90521dc" providerId="ADAL" clId="{169DBE2E-1EEF-1243-9D0E-88ED659B5234}" dt="2020-12-13T22:05:40.524" v="1034" actId="478"/>
          <ac:spMkLst>
            <pc:docMk/>
            <pc:sldMk cId="2087214135" sldId="555"/>
            <ac:spMk id="6" creationId="{09B5461F-5684-2F4E-A732-B0D656A1C0DC}"/>
          </ac:spMkLst>
        </pc:spChg>
        <pc:picChg chg="add mod">
          <ac:chgData name="Ola Gofshtein" userId="2c926328-694a-47df-a812-da2ad90521dc" providerId="ADAL" clId="{169DBE2E-1EEF-1243-9D0E-88ED659B5234}" dt="2020-12-13T22:05:51.330" v="1035"/>
          <ac:picMkLst>
            <pc:docMk/>
            <pc:sldMk cId="2087214135" sldId="555"/>
            <ac:picMk id="3" creationId="{77673146-2287-9E4E-9BCC-72B88AF8E9C6}"/>
          </ac:picMkLst>
        </pc:picChg>
      </pc:sldChg>
      <pc:sldChg chg="add del">
        <pc:chgData name="Ola Gofshtein" userId="2c926328-694a-47df-a812-da2ad90521dc" providerId="ADAL" clId="{169DBE2E-1EEF-1243-9D0E-88ED659B5234}" dt="2020-12-09T12:29:29.604" v="985" actId="2890"/>
        <pc:sldMkLst>
          <pc:docMk/>
          <pc:sldMk cId="2381064586" sldId="555"/>
        </pc:sldMkLst>
      </pc:sldChg>
      <pc:sldChg chg="addSp delSp modSp add mod">
        <pc:chgData name="Ola Gofshtein" userId="2c926328-694a-47df-a812-da2ad90521dc" providerId="ADAL" clId="{169DBE2E-1EEF-1243-9D0E-88ED659B5234}" dt="2020-12-13T22:06:02.547" v="1038"/>
        <pc:sldMkLst>
          <pc:docMk/>
          <pc:sldMk cId="3649087264" sldId="556"/>
        </pc:sldMkLst>
        <pc:picChg chg="del">
          <ac:chgData name="Ola Gofshtein" userId="2c926328-694a-47df-a812-da2ad90521dc" providerId="ADAL" clId="{169DBE2E-1EEF-1243-9D0E-88ED659B5234}" dt="2020-12-13T22:05:57.039" v="1037" actId="478"/>
          <ac:picMkLst>
            <pc:docMk/>
            <pc:sldMk cId="3649087264" sldId="556"/>
            <ac:picMk id="3" creationId="{77673146-2287-9E4E-9BCC-72B88AF8E9C6}"/>
          </ac:picMkLst>
        </pc:picChg>
        <pc:picChg chg="add mod">
          <ac:chgData name="Ola Gofshtein" userId="2c926328-694a-47df-a812-da2ad90521dc" providerId="ADAL" clId="{169DBE2E-1EEF-1243-9D0E-88ED659B5234}" dt="2020-12-13T22:06:02.547" v="1038"/>
          <ac:picMkLst>
            <pc:docMk/>
            <pc:sldMk cId="3649087264" sldId="556"/>
            <ac:picMk id="4" creationId="{92F66C3E-CA65-364D-9252-BCB4C97A272F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Testers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A09-F446-A4FE-C7511A0AE523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A09-F446-A4FE-C7511A0AE52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IL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37 Completed the test</c:v>
                </c:pt>
                <c:pt idx="1">
                  <c:v>9 Didn't complete the test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37</c:v>
                </c:pt>
                <c:pt idx="1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A09-F446-A4FE-C7511A0AE523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IL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IL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I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IL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1-14T10:32:06.474" idx="6">
    <p:pos x="4407" y="1432"/>
    <p:text>What does this screen means?</p:text>
    <p:extLst>
      <p:ext uri="{C676402C-5697-4E1C-873F-D02D1690AC5C}">
        <p15:threadingInfo xmlns:p15="http://schemas.microsoft.com/office/powerpoint/2012/main" timeZoneBias="-120"/>
      </p:ext>
    </p:extLst>
  </p:cm>
</p:cmLst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0.38214</cdr:x>
      <cdr:y>0.5419</cdr:y>
    </cdr:from>
    <cdr:to>
      <cdr:x>0.61786</cdr:x>
      <cdr:y>0.6003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FD39AD07-65B6-FF41-93E1-66ABBBEA9259}"/>
            </a:ext>
          </a:extLst>
        </cdr:cNvPr>
        <cdr:cNvSpPr txBox="1"/>
      </cdr:nvSpPr>
      <cdr:spPr>
        <a:xfrm xmlns:a="http://schemas.openxmlformats.org/drawingml/2006/main">
          <a:off x="3210367" y="3035034"/>
          <a:ext cx="1980311" cy="3270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IL" sz="1500" dirty="0">
              <a:solidFill>
                <a:srgbClr val="6653FF"/>
              </a:solidFill>
            </a:rPr>
            <a:t>+ 8 From product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42E127F-FAFB-4C13-A3FA-4C564824042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5B9FE9-40F9-465A-A566-8BE405F1DDD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6F941E-9548-4FC2-BA4B-2B7B2498CB26}" type="datetimeFigureOut">
              <a:rPr lang="en-US" smtClean="0"/>
              <a:t>1/19/21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230AEB-0140-43D8-A2D7-E64BCA09530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AFB6EC-756A-40C4-9E1D-7390E31C88D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F2F3AA-6DC2-46A6-AE0C-2C68895C96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5944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C7C033-51FA-4A19-8185-9356BB64433A}" type="datetimeFigureOut">
              <a:rPr lang="en-US" smtClean="0"/>
              <a:t>1/19/21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00BC77-4CFC-48CA-9621-A8CC3CC31F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104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r" defTabSz="914400" rtl="1" eaLnBrk="1" latinLnBrk="0" hangingPunct="1"/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00BC77-4CFC-48CA-9621-A8CC3CC31F2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8331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r" defTabSz="914400" rtl="1" eaLnBrk="1" latinLnBrk="0" hangingPunct="1"/>
            <a:r>
              <a:rPr lang="he-IL" dirty="0"/>
              <a:t>קליק ימני</a:t>
            </a:r>
          </a:p>
          <a:p>
            <a:pPr marL="0" algn="r" defTabSz="914400" rtl="1" eaLnBrk="1" latinLnBrk="0" hangingPunct="1"/>
            <a:r>
              <a:rPr lang="he-IL" dirty="0"/>
              <a:t>אולי לא הכי ברור איפה הפעולה</a:t>
            </a:r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00BC77-4CFC-48CA-9621-A8CC3CC31F2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0704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r" defTabSz="914400" rtl="1" eaLnBrk="1" latinLnBrk="0" hangingPunct="1"/>
            <a:r>
              <a:rPr lang="he-IL" dirty="0"/>
              <a:t>למצוא את האייקון ולפתוח את החלונית</a:t>
            </a:r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00BC77-4CFC-48CA-9621-A8CC3CC31F2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7214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r" defTabSz="914400" rtl="1" eaLnBrk="1" latinLnBrk="0" hangingPunct="1"/>
            <a:r>
              <a:rPr lang="he-IL" dirty="0"/>
              <a:t>היה קל יחסית כי לא הוצאו הרבה מסלולים</a:t>
            </a:r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00BC77-4CFC-48CA-9621-A8CC3CC31F2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7887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00BC77-4CFC-48CA-9621-A8CC3CC31F2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3543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00BC77-4CFC-48CA-9621-A8CC3CC31F2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3431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00BC77-4CFC-48CA-9621-A8CC3CC31F2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1316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00BC77-4CFC-48CA-9621-A8CC3CC31F2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4272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00BC77-4CFC-48CA-9621-A8CC3CC31F2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039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00BC77-4CFC-48CA-9621-A8CC3CC31F2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0735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00BC77-4CFC-48CA-9621-A8CC3CC31F2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5482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00BC77-4CFC-48CA-9621-A8CC3CC31F2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4249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00BC77-4CFC-48CA-9621-A8CC3CC31F2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1602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00BC77-4CFC-48CA-9621-A8CC3CC31F2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06615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r" defTabSz="914400" rtl="1" eaLnBrk="1" latinLnBrk="0" hangingPunct="1"/>
            <a:r>
              <a:rPr lang="he-IL" dirty="0"/>
              <a:t>בגלל שלא ניתן היה לשחזר התנהגות אולי לא הובנה לחלוטין</a:t>
            </a:r>
          </a:p>
          <a:p>
            <a:pPr marL="0" algn="r" defTabSz="914400" rtl="1" eaLnBrk="1" latinLnBrk="0" hangingPunct="1"/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00BC77-4CFC-48CA-9621-A8CC3CC31F2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55016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r" defTabSz="914400" rtl="1" eaLnBrk="1" latinLnBrk="0" hangingPunct="1"/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00BC77-4CFC-48CA-9621-A8CC3CC31F2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89216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00BC77-4CFC-48CA-9621-A8CC3CC31F2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52875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00BC77-4CFC-48CA-9621-A8CC3CC31F2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97059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00BC77-4CFC-48CA-9621-A8CC3CC31F2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00571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00BC77-4CFC-48CA-9621-A8CC3CC31F2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73875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00BC77-4CFC-48CA-9621-A8CC3CC31F2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02671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00BC77-4CFC-48CA-9621-A8CC3CC31F2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691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00BC77-4CFC-48CA-9621-A8CC3CC31F2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19482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00BC77-4CFC-48CA-9621-A8CC3CC31F2E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51607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00BC77-4CFC-48CA-9621-A8CC3CC31F2E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05591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00BC77-4CFC-48CA-9621-A8CC3CC31F2E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18922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00BC77-4CFC-48CA-9621-A8CC3CC31F2E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68571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00BC77-4CFC-48CA-9621-A8CC3CC31F2E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86323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00BC77-4CFC-48CA-9621-A8CC3CC31F2E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93709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00BC77-4CFC-48CA-9621-A8CC3CC31F2E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43895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00BC77-4CFC-48CA-9621-A8CC3CC31F2E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83542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00BC77-4CFC-48CA-9621-A8CC3CC31F2E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06672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00BC77-4CFC-48CA-9621-A8CC3CC31F2E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984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r" defTabSz="914400" rtl="0" eaLnBrk="1" latinLnBrk="0" hangingPunct="1"/>
            <a:r>
              <a:rPr lang="he-IL" dirty="0"/>
              <a:t>תוהים האם זה פומבי או פרטי</a:t>
            </a:r>
          </a:p>
          <a:p>
            <a:pPr marL="0" algn="r" defTabSz="914400" rtl="0" eaLnBrk="1" latinLnBrk="0" hangingPunct="1"/>
            <a:r>
              <a:rPr lang="he-IL" dirty="0"/>
              <a:t>חושבים שעדיף </a:t>
            </a:r>
            <a:r>
              <a:rPr lang="he-IL" dirty="0" err="1"/>
              <a:t>ג׳ירה</a:t>
            </a:r>
            <a:endParaRPr lang="he-IL" dirty="0"/>
          </a:p>
          <a:p>
            <a:pPr marL="0" algn="r" defTabSz="914400" rtl="0" eaLnBrk="1" latinLnBrk="0" hangingPunct="1"/>
            <a:r>
              <a:rPr lang="he-IL" dirty="0"/>
              <a:t>עודף פונקציונאליות</a:t>
            </a:r>
          </a:p>
          <a:p>
            <a:pPr marL="0" algn="r" defTabSz="914400" rtl="0" eaLnBrk="1" latinLnBrk="0" hangingPunct="1"/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00BC77-4CFC-48CA-9621-A8CC3CC31F2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6773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00BC77-4CFC-48CA-9621-A8CC3CC31F2E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33205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00BC77-4CFC-48CA-9621-A8CC3CC31F2E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33187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00BC77-4CFC-48CA-9621-A8CC3CC31F2E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50993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00BC77-4CFC-48CA-9621-A8CC3CC31F2E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57935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00BC77-4CFC-48CA-9621-A8CC3CC31F2E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87003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00BC77-4CFC-48CA-9621-A8CC3CC31F2E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44036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00BC77-4CFC-48CA-9621-A8CC3CC31F2E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34242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00BC77-4CFC-48CA-9621-A8CC3CC31F2E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92488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00BC77-4CFC-48CA-9621-A8CC3CC31F2E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22778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00BC77-4CFC-48CA-9621-A8CC3CC31F2E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7400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00BC77-4CFC-48CA-9621-A8CC3CC31F2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67123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00BC77-4CFC-48CA-9621-A8CC3CC31F2E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35621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00BC77-4CFC-48CA-9621-A8CC3CC31F2E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705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00BC77-4CFC-48CA-9621-A8CC3CC31F2E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422602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00BC77-4CFC-48CA-9621-A8CC3CC31F2E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010549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00BC77-4CFC-48CA-9621-A8CC3CC31F2E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098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00BC77-4CFC-48CA-9621-A8CC3CC31F2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7966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00BC77-4CFC-48CA-9621-A8CC3CC31F2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638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00BC77-4CFC-48CA-9621-A8CC3CC31F2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9423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r" defTabSz="914400" rtl="1" eaLnBrk="1" latinLnBrk="0" hangingPunct="1"/>
            <a:r>
              <a:rPr lang="he-IL" dirty="0"/>
              <a:t>קליק ימני</a:t>
            </a:r>
          </a:p>
          <a:p>
            <a:pPr marL="0" algn="r" defTabSz="914400" rtl="1" eaLnBrk="1" latinLnBrk="0" hangingPunct="1"/>
            <a:r>
              <a:rPr lang="he-IL" dirty="0"/>
              <a:t>אולי לא הכי ברור איפה הפעולה</a:t>
            </a:r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00BC77-4CFC-48CA-9621-A8CC3CC31F2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215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sset 1.png" descr="Asset 1.png">
            <a:extLst>
              <a:ext uri="{FF2B5EF4-FFF2-40B4-BE49-F238E27FC236}">
                <a16:creationId xmlns:a16="http://schemas.microsoft.com/office/drawing/2014/main" id="{1FF723F2-C231-46C2-900E-0761BF9DD0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7280" y="6134131"/>
            <a:ext cx="1277233" cy="416192"/>
          </a:xfrm>
          <a:prstGeom prst="rect">
            <a:avLst/>
          </a:prstGeom>
          <a:ln w="12700">
            <a:miter lim="400000"/>
          </a:ln>
        </p:spPr>
      </p:pic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68EEEB4B-AC46-4A2D-9631-DBA356ACFF2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58673" y="6354763"/>
            <a:ext cx="2631440" cy="368300"/>
          </a:xfrm>
        </p:spPr>
        <p:txBody>
          <a:bodyPr>
            <a:normAutofit/>
          </a:bodyPr>
          <a:lstStyle>
            <a:lvl1pPr>
              <a:buNone/>
              <a:defRPr lang="en-US" sz="1300" kern="1200" dirty="0">
                <a:solidFill>
                  <a:srgbClr val="6653FF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Arial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20">
            <a:extLst>
              <a:ext uri="{FF2B5EF4-FFF2-40B4-BE49-F238E27FC236}">
                <a16:creationId xmlns:a16="http://schemas.microsoft.com/office/drawing/2014/main" id="{C03CAB46-9904-A147-95AE-4031C386B94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40158" y="6354763"/>
            <a:ext cx="3576320" cy="368300"/>
          </a:xfrm>
        </p:spPr>
        <p:txBody>
          <a:bodyPr>
            <a:normAutofit/>
          </a:bodyPr>
          <a:lstStyle>
            <a:lvl1pPr>
              <a:buNone/>
              <a:defRPr lang="en-US" sz="1300" kern="1200" dirty="0">
                <a:solidFill>
                  <a:srgbClr val="6653FF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22B2C48-5A12-6A44-B883-6675CC866377}"/>
              </a:ext>
            </a:extLst>
          </p:cNvPr>
          <p:cNvSpPr/>
          <p:nvPr userDrawn="1"/>
        </p:nvSpPr>
        <p:spPr>
          <a:xfrm>
            <a:off x="0" y="0"/>
            <a:ext cx="12192000" cy="58084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41079E-4948-4861-AA5B-01D135DCEA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9437" y="239926"/>
            <a:ext cx="5002831" cy="2387600"/>
          </a:xfrm>
        </p:spPr>
        <p:txBody>
          <a:bodyPr anchor="t" anchorCtr="0"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90200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4FC1E-3113-4CB3-9697-066AB0020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06A8A5-F9B5-414D-8A69-09DE875EB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9301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/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2116240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36598FB-E901-499B-8F6B-60C007226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9301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/>
              <a:t>CONFIDENTIAL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B2C7EAD-0D02-724C-94B3-B7353038FC32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IL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5D4CFD6-8D20-9142-9AF6-60C268FF3A31}"/>
              </a:ext>
            </a:extLst>
          </p:cNvPr>
          <p:cNvSpPr/>
          <p:nvPr userDrawn="1"/>
        </p:nvSpPr>
        <p:spPr>
          <a:xfrm>
            <a:off x="0" y="0"/>
            <a:ext cx="12192000" cy="6877050"/>
          </a:xfrm>
          <a:prstGeom prst="rect">
            <a:avLst/>
          </a:prstGeom>
          <a:solidFill>
            <a:srgbClr val="F8F9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336087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36598FB-E901-499B-8F6B-60C007226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9301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/>
              <a:t>CONFIDENTIAL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B2C7EAD-0D02-724C-94B3-B7353038FC32}"/>
              </a:ext>
            </a:extLst>
          </p:cNvPr>
          <p:cNvSpPr/>
          <p:nvPr userDrawn="1"/>
        </p:nvSpPr>
        <p:spPr>
          <a:xfrm>
            <a:off x="0" y="-146956"/>
            <a:ext cx="12192000" cy="70049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810076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>
            <a:extLst>
              <a:ext uri="{FF2B5EF4-FFF2-40B4-BE49-F238E27FC236}">
                <a16:creationId xmlns:a16="http://schemas.microsoft.com/office/drawing/2014/main" id="{73C7EB68-EC64-4B60-8C23-BB7DC2E66D89}"/>
              </a:ext>
            </a:extLst>
          </p:cNvPr>
          <p:cNvSpPr/>
          <p:nvPr userDrawn="1"/>
        </p:nvSpPr>
        <p:spPr>
          <a:xfrm>
            <a:off x="0" y="0"/>
            <a:ext cx="12192000" cy="6038422"/>
          </a:xfrm>
          <a:prstGeom prst="rect">
            <a:avLst/>
          </a:prstGeom>
          <a:solidFill>
            <a:srgbClr val="6653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220B2B07-1311-484D-BE6B-2A816CF32D6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93397" y="763354"/>
            <a:ext cx="3674962" cy="4271633"/>
          </a:xfrm>
          <a:prstGeom prst="ellipse">
            <a:avLst/>
          </a:prstGeom>
          <a:noFill/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41079E-4948-4861-AA5B-01D135DCEA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4982" y="885082"/>
            <a:ext cx="5002831" cy="2387600"/>
          </a:xfrm>
        </p:spPr>
        <p:txBody>
          <a:bodyPr anchor="t" anchorCtr="0"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E05539-6F49-4EBA-BA92-12B8E2C904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4982" y="3522871"/>
            <a:ext cx="5002831" cy="1655762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9F7FC3-7D75-46A0-AFD6-BA6554D95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74144" y="6356350"/>
            <a:ext cx="2779255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8" name="Securing the Connected Everything">
            <a:extLst>
              <a:ext uri="{FF2B5EF4-FFF2-40B4-BE49-F238E27FC236}">
                <a16:creationId xmlns:a16="http://schemas.microsoft.com/office/drawing/2014/main" id="{A55DCA14-EF8C-4A42-8944-15C412C8789C}"/>
              </a:ext>
            </a:extLst>
          </p:cNvPr>
          <p:cNvSpPr txBox="1">
            <a:spLocks/>
          </p:cNvSpPr>
          <p:nvPr userDrawn="1"/>
        </p:nvSpPr>
        <p:spPr>
          <a:xfrm>
            <a:off x="2243120" y="6420021"/>
            <a:ext cx="3753819" cy="205311"/>
          </a:xfrm>
          <a:prstGeom prst="rect">
            <a:avLst/>
          </a:prstGeom>
        </p:spPr>
        <p:txBody>
          <a:bodyPr vert="horz" wrap="square" lIns="45719" tIns="45719" rIns="45719" bIns="45719" rtlCol="0" anchor="ctr" anchorCtr="0">
            <a:spAutoFit/>
          </a:bodyPr>
          <a:lstStyle>
            <a:lvl1pPr algn="l" defTabSz="914400" rtl="0" eaLnBrk="1" latinLnBrk="0" hangingPunct="1">
              <a:lnSpc>
                <a:spcPct val="50000"/>
              </a:lnSpc>
              <a:spcBef>
                <a:spcPts val="1000"/>
              </a:spcBef>
              <a:buNone/>
              <a:defRPr sz="2700" kern="1200">
                <a:solidFill>
                  <a:srgbClr val="6653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sz="1300">
                <a:latin typeface="Helvetica" panose="020B0604020202020204" pitchFamily="34" charset="0"/>
                <a:cs typeface="Helvetica" panose="020B0604020202020204" pitchFamily="34" charset="0"/>
              </a:rPr>
              <a:t>Securing the Connected Everything</a:t>
            </a:r>
          </a:p>
        </p:txBody>
      </p:sp>
      <p:pic>
        <p:nvPicPr>
          <p:cNvPr id="9" name="Asset 1.png" descr="Asset 1.png">
            <a:extLst>
              <a:ext uri="{FF2B5EF4-FFF2-40B4-BE49-F238E27FC236}">
                <a16:creationId xmlns:a16="http://schemas.microsoft.com/office/drawing/2014/main" id="{1FF723F2-C231-46C2-900E-0761BF9DD0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0193" y="6249419"/>
            <a:ext cx="991772" cy="323173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תמונה 4" descr="תמונה שמכילה מנורה, אור, מראה&#10;&#10;התיאור נוצר באופן אוטומטי">
            <a:extLst>
              <a:ext uri="{FF2B5EF4-FFF2-40B4-BE49-F238E27FC236}">
                <a16:creationId xmlns:a16="http://schemas.microsoft.com/office/drawing/2014/main" id="{0E9EBA7E-6519-4A28-B1A6-7F3553205F6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446580">
            <a:off x="6158018" y="823331"/>
            <a:ext cx="4319428" cy="4174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744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C542EA-651A-4778-9F5A-C545E601A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AB4E44-79F5-4529-9459-19473A956F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SzPct val="80000"/>
              <a:buFont typeface="Arial" panose="020B0604020202020204" pitchFamily="34" charset="0"/>
              <a:buChar char="•"/>
              <a:defRPr/>
            </a:lvl1pPr>
            <a:lvl2pPr marL="685800" indent="-228600">
              <a:buSzPct val="80000"/>
              <a:buFont typeface="Arial" panose="020B0604020202020204" pitchFamily="34" charset="0"/>
              <a:buChar char="•"/>
              <a:defRPr/>
            </a:lvl2pPr>
            <a:lvl3pPr marL="1143000" indent="-228600">
              <a:buSzPct val="80000"/>
              <a:buFont typeface="Arial" panose="020B0604020202020204" pitchFamily="34" charset="0"/>
              <a:buChar char="•"/>
              <a:defRPr/>
            </a:lvl3pPr>
            <a:lvl4pPr marL="1600200" indent="-228600">
              <a:buSzPct val="80000"/>
              <a:buFont typeface="Arial" panose="020B0604020202020204" pitchFamily="34" charset="0"/>
              <a:buChar char="•"/>
              <a:defRPr/>
            </a:lvl4pPr>
            <a:lvl5pPr marL="2057400" indent="-228600">
              <a:buSzPct val="80000"/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C71422-BD41-4474-AD60-38875C826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9301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/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1376009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C542EA-651A-4778-9F5A-C545E601A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AB4E44-79F5-4529-9459-19473A956F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8080" y="1741818"/>
            <a:ext cx="4302760" cy="4262742"/>
          </a:xfrm>
        </p:spPr>
        <p:txBody>
          <a:bodyPr/>
          <a:lstStyle>
            <a:lvl1pPr marL="228600" indent="-228600">
              <a:buSzPct val="80000"/>
              <a:buFont typeface="Arial" panose="020B0604020202020204" pitchFamily="34" charset="0"/>
              <a:buChar char="•"/>
              <a:defRPr/>
            </a:lvl1pPr>
            <a:lvl2pPr marL="685800" indent="-228600">
              <a:buSzPct val="80000"/>
              <a:buFont typeface="Arial" panose="020B0604020202020204" pitchFamily="34" charset="0"/>
              <a:buChar char="•"/>
              <a:defRPr/>
            </a:lvl2pPr>
            <a:lvl3pPr marL="1143000" indent="-228600">
              <a:buSzPct val="80000"/>
              <a:buFont typeface="Arial" panose="020B0604020202020204" pitchFamily="34" charset="0"/>
              <a:buChar char="•"/>
              <a:defRPr/>
            </a:lvl3pPr>
            <a:lvl4pPr marL="1600200" indent="-228600">
              <a:buSzPct val="80000"/>
              <a:buFont typeface="Arial" panose="020B0604020202020204" pitchFamily="34" charset="0"/>
              <a:buChar char="•"/>
              <a:defRPr/>
            </a:lvl4pPr>
            <a:lvl5pPr marL="2057400" indent="-228600">
              <a:buSzPct val="80000"/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C71422-BD41-4474-AD60-38875C826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9301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/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223500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05D723-B378-4569-B2EE-0182BE746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140651"/>
            <a:ext cx="10515600" cy="527686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29D411-25C7-4280-90E3-8BC68DC0A6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34429" y="1650400"/>
            <a:ext cx="4387532" cy="84896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7F5907-29C6-4AED-87ED-FDC414BEB9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34429" y="2855640"/>
            <a:ext cx="4387532" cy="3321640"/>
          </a:xfrm>
        </p:spPr>
        <p:txBody>
          <a:bodyPr>
            <a:normAutofit/>
          </a:bodyPr>
          <a:lstStyle>
            <a:lvl1pPr marL="179388" indent="-179388">
              <a:lnSpc>
                <a:spcPct val="100000"/>
              </a:lnSpc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 sz="1600"/>
            </a:lvl1pPr>
            <a:lvl2pPr marL="742950" indent="-285750">
              <a:lnSpc>
                <a:spcPct val="100000"/>
              </a:lnSpc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 sz="1400"/>
            </a:lvl2pPr>
            <a:lvl3pPr marL="1085850" indent="-171450">
              <a:lnSpc>
                <a:spcPct val="100000"/>
              </a:lnSpc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 sz="1200"/>
            </a:lvl3pPr>
            <a:lvl4pPr marL="1543050" indent="-171450">
              <a:lnSpc>
                <a:spcPct val="100000"/>
              </a:lnSpc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 sz="1100"/>
            </a:lvl4pPr>
            <a:lvl5pPr marL="2000250" indent="-171450">
              <a:lnSpc>
                <a:spcPct val="100000"/>
              </a:lnSpc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2FCCB98-8F99-432C-9649-0EC869EB9C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95149" y="1650400"/>
            <a:ext cx="4387532" cy="848960"/>
          </a:xfr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lang="en-US" sz="1800" b="1" smtClean="0">
                <a:solidFill>
                  <a:schemeClr val="accent1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3B26530-5E57-44A8-B69A-45E027E3A0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895149" y="2855640"/>
            <a:ext cx="4387532" cy="3321640"/>
          </a:xfr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buClr>
                <a:schemeClr val="accent2"/>
              </a:buClr>
              <a:buSzPct val="80000"/>
              <a:buFontTx/>
              <a:buBlip>
                <a:blip r:embed="rId2"/>
              </a:buBlip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332E39B-FD47-4C21-9238-6DCF20DC6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9301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/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728006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EDF33B0D-71B2-4FB6-9701-6A5A6EED9CA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46763" y="754743"/>
            <a:ext cx="6345237" cy="6103257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05D723-B378-4569-B2EE-0182BE746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140651"/>
            <a:ext cx="10515600" cy="527686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62B55B25-C0D0-5540-A1B6-357B756025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4482" y="1308468"/>
            <a:ext cx="4387532" cy="351001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6F375147-5D1F-5E49-8AE9-FC85E3992E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5759" y="2172335"/>
            <a:ext cx="4387532" cy="1627503"/>
          </a:xfrm>
        </p:spPr>
        <p:txBody>
          <a:bodyPr>
            <a:normAutofit/>
          </a:bodyPr>
          <a:lstStyle>
            <a:lvl1pPr marL="179388" indent="-179388">
              <a:lnSpc>
                <a:spcPct val="100000"/>
              </a:lnSpc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 sz="1600"/>
            </a:lvl1pPr>
            <a:lvl2pPr marL="742950" indent="-285750">
              <a:lnSpc>
                <a:spcPct val="100000"/>
              </a:lnSpc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 sz="1600"/>
            </a:lvl2pPr>
            <a:lvl3pPr marL="1085850" indent="-171450">
              <a:lnSpc>
                <a:spcPct val="100000"/>
              </a:lnSpc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 sz="1600"/>
            </a:lvl3pPr>
            <a:lvl4pPr marL="1543050" indent="-171450">
              <a:lnSpc>
                <a:spcPct val="100000"/>
              </a:lnSpc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 sz="1600"/>
            </a:lvl4pPr>
            <a:lvl5pPr marL="2000250" indent="-171450">
              <a:lnSpc>
                <a:spcPct val="100000"/>
              </a:lnSpc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D6C83E05-39B6-C240-B566-7F7176AD4A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74482" y="4052272"/>
            <a:ext cx="4387532" cy="365125"/>
          </a:xfr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lang="en-US" sz="1800" b="1" smtClean="0">
                <a:solidFill>
                  <a:schemeClr val="accent1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23" name="Content Placeholder 5">
            <a:extLst>
              <a:ext uri="{FF2B5EF4-FFF2-40B4-BE49-F238E27FC236}">
                <a16:creationId xmlns:a16="http://schemas.microsoft.com/office/drawing/2014/main" id="{53079FF9-164E-5147-AD2E-E1E10784F4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65759" y="4923200"/>
            <a:ext cx="4387532" cy="1482320"/>
          </a:xfr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 lang="en-US" sz="1600" kern="1200" dirty="0" smtClean="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 lang="en-US" sz="1600" kern="1200" dirty="0" smtClean="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 lang="en-US" sz="1600" kern="1200" dirty="0" smtClean="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 lang="en-US" sz="1600" kern="1200" dirty="0" smtClean="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 lang="en-US" sz="1600" kern="1200" dirty="0" smtClean="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3274243-A471-8341-92B8-67CC1EAD39B1}"/>
              </a:ext>
            </a:extLst>
          </p:cNvPr>
          <p:cNvGrpSpPr/>
          <p:nvPr userDrawn="1"/>
        </p:nvGrpSpPr>
        <p:grpSpPr>
          <a:xfrm>
            <a:off x="365759" y="1518849"/>
            <a:ext cx="3939835" cy="401391"/>
            <a:chOff x="2308447" y="3053009"/>
            <a:chExt cx="7771387" cy="791750"/>
          </a:xfrm>
        </p:grpSpPr>
        <p:sp>
          <p:nvSpPr>
            <p:cNvPr id="25" name="Line">
              <a:extLst>
                <a:ext uri="{FF2B5EF4-FFF2-40B4-BE49-F238E27FC236}">
                  <a16:creationId xmlns:a16="http://schemas.microsoft.com/office/drawing/2014/main" id="{24528764-2B61-094C-9D4F-101761EDD7C2}"/>
                </a:ext>
              </a:extLst>
            </p:cNvPr>
            <p:cNvSpPr/>
            <p:nvPr userDrawn="1"/>
          </p:nvSpPr>
          <p:spPr>
            <a:xfrm>
              <a:off x="2316663" y="3478957"/>
              <a:ext cx="7763171" cy="1"/>
            </a:xfrm>
            <a:prstGeom prst="line">
              <a:avLst/>
            </a:prstGeom>
            <a:ln w="12700">
              <a:solidFill>
                <a:srgbClr val="6653FF"/>
              </a:solidFill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pic>
          <p:nvPicPr>
            <p:cNvPr id="26" name="line-09.png" descr="line-09.png">
              <a:extLst>
                <a:ext uri="{FF2B5EF4-FFF2-40B4-BE49-F238E27FC236}">
                  <a16:creationId xmlns:a16="http://schemas.microsoft.com/office/drawing/2014/main" id="{93007451-C6C1-4149-AF9D-F31B1E260F5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rcRect l="22836"/>
            <a:stretch>
              <a:fillRect/>
            </a:stretch>
          </p:blipFill>
          <p:spPr>
            <a:xfrm>
              <a:off x="2308447" y="3053009"/>
              <a:ext cx="4779524" cy="791750"/>
            </a:xfrm>
            <a:prstGeom prst="rect">
              <a:avLst/>
            </a:prstGeom>
            <a:ln w="12700">
              <a:miter lim="400000"/>
            </a:ln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775D260-5EAC-F649-BC11-5F7690600485}"/>
              </a:ext>
            </a:extLst>
          </p:cNvPr>
          <p:cNvGrpSpPr/>
          <p:nvPr userDrawn="1"/>
        </p:nvGrpSpPr>
        <p:grpSpPr>
          <a:xfrm>
            <a:off x="365759" y="4250631"/>
            <a:ext cx="3939835" cy="401391"/>
            <a:chOff x="2308447" y="3053009"/>
            <a:chExt cx="7771387" cy="791750"/>
          </a:xfrm>
        </p:grpSpPr>
        <p:sp>
          <p:nvSpPr>
            <p:cNvPr id="28" name="Line">
              <a:extLst>
                <a:ext uri="{FF2B5EF4-FFF2-40B4-BE49-F238E27FC236}">
                  <a16:creationId xmlns:a16="http://schemas.microsoft.com/office/drawing/2014/main" id="{90F1BBA8-9888-A140-B4B1-679C6C5B523C}"/>
                </a:ext>
              </a:extLst>
            </p:cNvPr>
            <p:cNvSpPr/>
            <p:nvPr userDrawn="1"/>
          </p:nvSpPr>
          <p:spPr>
            <a:xfrm>
              <a:off x="2316663" y="3478957"/>
              <a:ext cx="7763171" cy="1"/>
            </a:xfrm>
            <a:prstGeom prst="line">
              <a:avLst/>
            </a:prstGeom>
            <a:ln w="12700">
              <a:solidFill>
                <a:srgbClr val="6653FF"/>
              </a:solidFill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pic>
          <p:nvPicPr>
            <p:cNvPr id="29" name="line-09.png" descr="line-09.png">
              <a:extLst>
                <a:ext uri="{FF2B5EF4-FFF2-40B4-BE49-F238E27FC236}">
                  <a16:creationId xmlns:a16="http://schemas.microsoft.com/office/drawing/2014/main" id="{14E889CD-26D5-9C45-AEA0-A0C6B2DCC54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rcRect l="22836"/>
            <a:stretch>
              <a:fillRect/>
            </a:stretch>
          </p:blipFill>
          <p:spPr>
            <a:xfrm>
              <a:off x="2308447" y="3053009"/>
              <a:ext cx="4779524" cy="791750"/>
            </a:xfrm>
            <a:prstGeom prst="rect">
              <a:avLst/>
            </a:prstGeom>
            <a:ln w="12700">
              <a:miter lim="400000"/>
            </a:ln>
          </p:spPr>
        </p:pic>
      </p:grpSp>
    </p:spTree>
    <p:extLst>
      <p:ext uri="{BB962C8B-B14F-4D97-AF65-F5344CB8AC3E}">
        <p14:creationId xmlns:p14="http://schemas.microsoft.com/office/powerpoint/2010/main" val="1777573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05D723-B378-4569-B2EE-0182BE746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140651"/>
            <a:ext cx="10515600" cy="527686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29D411-25C7-4280-90E3-8BC68DC0A6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02234" y="1244835"/>
            <a:ext cx="4387532" cy="351001"/>
          </a:xfrm>
        </p:spPr>
        <p:txBody>
          <a:bodyPr anchor="t" anchorCtr="0">
            <a:normAutofit/>
          </a:bodyPr>
          <a:lstStyle>
            <a:lvl1pPr marL="0" indent="0" algn="ctr">
              <a:buNone/>
              <a:defRPr sz="1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7F5907-29C6-4AED-87ED-FDC414BEB9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02234" y="1657262"/>
            <a:ext cx="4387532" cy="1201685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Clr>
                <a:schemeClr val="accent2"/>
              </a:buClr>
              <a:buSzPct val="80000"/>
              <a:buFont typeface="Arial" panose="020B0604020202020204" pitchFamily="34" charset="0"/>
              <a:buNone/>
              <a:defRPr sz="1400"/>
            </a:lvl1pPr>
            <a:lvl2pPr marL="457200" indent="0" algn="ctr">
              <a:lnSpc>
                <a:spcPct val="100000"/>
              </a:lnSpc>
              <a:buClr>
                <a:schemeClr val="accent2"/>
              </a:buClr>
              <a:buSzPct val="80000"/>
              <a:buFont typeface="Arial" panose="020B0604020202020204" pitchFamily="34" charset="0"/>
              <a:buNone/>
              <a:defRPr sz="1200"/>
            </a:lvl2pPr>
            <a:lvl3pPr marL="914400" indent="0" algn="ctr">
              <a:lnSpc>
                <a:spcPct val="100000"/>
              </a:lnSpc>
              <a:buClr>
                <a:schemeClr val="accent2"/>
              </a:buClr>
              <a:buSzPct val="80000"/>
              <a:buFont typeface="Arial" panose="020B0604020202020204" pitchFamily="34" charset="0"/>
              <a:buNone/>
              <a:defRPr sz="1100"/>
            </a:lvl3pPr>
            <a:lvl4pPr marL="1371600" indent="0" algn="ctr">
              <a:lnSpc>
                <a:spcPct val="100000"/>
              </a:lnSpc>
              <a:buClr>
                <a:schemeClr val="accent2"/>
              </a:buClr>
              <a:buSzPct val="80000"/>
              <a:buFont typeface="Arial" panose="020B0604020202020204" pitchFamily="34" charset="0"/>
              <a:buNone/>
              <a:defRPr sz="1050"/>
            </a:lvl4pPr>
            <a:lvl5pPr marL="1828800" indent="0" algn="ctr">
              <a:lnSpc>
                <a:spcPct val="100000"/>
              </a:lnSpc>
              <a:buClr>
                <a:schemeClr val="accent2"/>
              </a:buClr>
              <a:buSzPct val="80000"/>
              <a:buFont typeface="Arial" panose="020B0604020202020204" pitchFamily="34" charset="0"/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332E39B-FD47-4C21-9238-6DCF20DC6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9301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/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2566757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" descr="Image">
            <a:extLst>
              <a:ext uri="{FF2B5EF4-FFF2-40B4-BE49-F238E27FC236}">
                <a16:creationId xmlns:a16="http://schemas.microsoft.com/office/drawing/2014/main" id="{C31CB43F-598E-49B5-A06E-190B0F3E7D9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4488087" y="1842296"/>
            <a:ext cx="636699" cy="746607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Asset 4.png" descr="Asset 4.png">
            <a:extLst>
              <a:ext uri="{FF2B5EF4-FFF2-40B4-BE49-F238E27FC236}">
                <a16:creationId xmlns:a16="http://schemas.microsoft.com/office/drawing/2014/main" id="{82BEF77F-02B2-43CD-AC87-EA6784269A4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06502" y="6076950"/>
            <a:ext cx="3636198" cy="563558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EDFC305-8A52-40C1-A321-6371E146FEF4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575431" y="1536308"/>
            <a:ext cx="3851910" cy="1358582"/>
          </a:xfrm>
        </p:spPr>
        <p:txBody>
          <a:bodyPr anchor="ctr" anchorCtr="0">
            <a:no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80844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C8541A33-E55D-458C-98CB-40C9445D6E7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25963" y="0"/>
            <a:ext cx="7666037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344EC54-1E9E-40F0-910D-9787F891091D}"/>
              </a:ext>
            </a:extLst>
          </p:cNvPr>
          <p:cNvSpPr/>
          <p:nvPr userDrawn="1"/>
        </p:nvSpPr>
        <p:spPr>
          <a:xfrm>
            <a:off x="-1" y="0"/>
            <a:ext cx="440750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DFC305-8A52-40C1-A321-6371E146FEF4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575431" y="1971737"/>
            <a:ext cx="3667579" cy="1358582"/>
          </a:xfrm>
        </p:spPr>
        <p:txBody>
          <a:bodyPr anchor="ctr" anchorCtr="0">
            <a:no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52458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340C8B1-6D00-489F-8828-40FEF7B9A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59160"/>
            <a:ext cx="8785860" cy="6985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A7F86C-8F11-4D0F-B8C3-3065134AEB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5760" y="1101725"/>
            <a:ext cx="11460480" cy="5021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lvl="0" indent="-285750">
              <a:lnSpc>
                <a:spcPct val="100000"/>
              </a:lnSpc>
              <a:buClr>
                <a:schemeClr val="accent2"/>
              </a:buClr>
              <a:buSzPct val="80000"/>
            </a:pPr>
            <a:r>
              <a:rPr lang="en-US"/>
              <a:t>Click to edit Master text styles</a:t>
            </a:r>
          </a:p>
          <a:p>
            <a:pPr marL="742950" lvl="1" indent="-285750">
              <a:lnSpc>
                <a:spcPct val="100000"/>
              </a:lnSpc>
              <a:buClr>
                <a:schemeClr val="accent2"/>
              </a:buClr>
              <a:buSzPct val="80000"/>
              <a:buFontTx/>
              <a:buBlip>
                <a:blip r:embed="rId14"/>
              </a:buBlip>
            </a:pPr>
            <a:r>
              <a:rPr lang="en-US"/>
              <a:t>Second level</a:t>
            </a:r>
          </a:p>
          <a:p>
            <a:pPr marL="1085850" lvl="2" indent="-171450">
              <a:lnSpc>
                <a:spcPct val="100000"/>
              </a:lnSpc>
              <a:buClr>
                <a:schemeClr val="accent2"/>
              </a:buClr>
              <a:buSzPct val="80000"/>
              <a:buFontTx/>
              <a:buBlip>
                <a:blip r:embed="rId14"/>
              </a:buBlip>
            </a:pPr>
            <a:r>
              <a:rPr lang="en-US"/>
              <a:t>Third level</a:t>
            </a:r>
          </a:p>
          <a:p>
            <a:pPr marL="1543050" lvl="3" indent="-171450">
              <a:lnSpc>
                <a:spcPct val="100000"/>
              </a:lnSpc>
              <a:buClr>
                <a:schemeClr val="accent2"/>
              </a:buClr>
              <a:buSzPct val="80000"/>
              <a:buFontTx/>
              <a:buBlip>
                <a:blip r:embed="rId14"/>
              </a:buBlip>
            </a:pPr>
            <a:r>
              <a:rPr lang="en-US"/>
              <a:t>Fourth level</a:t>
            </a:r>
          </a:p>
          <a:p>
            <a:pPr marL="2000250" lvl="4" indent="-171450">
              <a:lnSpc>
                <a:spcPct val="100000"/>
              </a:lnSpc>
              <a:buClr>
                <a:schemeClr val="accent2"/>
              </a:buClr>
              <a:buSzPct val="80000"/>
              <a:buFontTx/>
              <a:buBlip>
                <a:blip r:embed="rId14"/>
              </a:buBlip>
            </a:pPr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072D7F-EF86-433E-9AAF-7BAA63A55F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9301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/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3609753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49" r:id="rId2"/>
    <p:sldLayoutId id="2147483650" r:id="rId3"/>
    <p:sldLayoutId id="2147483660" r:id="rId4"/>
    <p:sldLayoutId id="2147483653" r:id="rId5"/>
    <p:sldLayoutId id="2147483661" r:id="rId6"/>
    <p:sldLayoutId id="2147483663" r:id="rId7"/>
    <p:sldLayoutId id="2147483651" r:id="rId8"/>
    <p:sldLayoutId id="2147483662" r:id="rId9"/>
    <p:sldLayoutId id="2147483654" r:id="rId10"/>
    <p:sldLayoutId id="2147483655" r:id="rId11"/>
    <p:sldLayoutId id="2147483665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bg1"/>
          </a:solidFill>
          <a:latin typeface="Helvetica" panose="020B0604020202020204" pitchFamily="34" charset="0"/>
          <a:ea typeface="+mj-ea"/>
          <a:cs typeface="Helvetica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lang="en-US" sz="1600" kern="1200" dirty="0" smtClean="0">
          <a:solidFill>
            <a:schemeClr val="tx1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lang="en-US" sz="1400" kern="1200" dirty="0" smtClean="0">
          <a:solidFill>
            <a:schemeClr val="tx1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100" kern="1200" dirty="0" smtClean="0">
          <a:solidFill>
            <a:schemeClr val="tx1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100" kern="1200" dirty="0" smtClean="0">
          <a:solidFill>
            <a:schemeClr val="tx1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3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5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7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5" Type="http://schemas.openxmlformats.org/officeDocument/2006/relationships/comments" Target="../comments/comment1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he (name TBD) Integrated  Device security Platform">
            <a:extLst>
              <a:ext uri="{FF2B5EF4-FFF2-40B4-BE49-F238E27FC236}">
                <a16:creationId xmlns:a16="http://schemas.microsoft.com/office/drawing/2014/main" id="{32C2DCBB-DA31-D347-B22F-3CA8E8DC02DC}"/>
              </a:ext>
            </a:extLst>
          </p:cNvPr>
          <p:cNvSpPr txBox="1"/>
          <p:nvPr/>
        </p:nvSpPr>
        <p:spPr>
          <a:xfrm>
            <a:off x="588038" y="513682"/>
            <a:ext cx="6654333" cy="25545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7500" b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8000" dirty="0">
                <a:solidFill>
                  <a:schemeClr val="bg1"/>
                </a:solidFill>
                <a:latin typeface="Helvetica" pitchFamily="2" charset="0"/>
              </a:rPr>
              <a:t>Add a Note –</a:t>
            </a:r>
            <a:r>
              <a:rPr lang="he-IL" sz="8000" dirty="0">
                <a:solidFill>
                  <a:schemeClr val="bg1"/>
                </a:solidFill>
                <a:latin typeface="Helvetica" pitchFamily="2" charset="0"/>
              </a:rPr>
              <a:t> </a:t>
            </a:r>
            <a:r>
              <a:rPr lang="en-US" sz="8000" dirty="0">
                <a:solidFill>
                  <a:schemeClr val="bg1"/>
                </a:solidFill>
                <a:latin typeface="Helvetica" pitchFamily="2" charset="0"/>
              </a:rPr>
              <a:t> Feature</a:t>
            </a:r>
          </a:p>
        </p:txBody>
      </p:sp>
      <p:sp>
        <p:nvSpPr>
          <p:cNvPr id="5" name="The (name TBD) Integrated  Device security Platform">
            <a:extLst>
              <a:ext uri="{FF2B5EF4-FFF2-40B4-BE49-F238E27FC236}">
                <a16:creationId xmlns:a16="http://schemas.microsoft.com/office/drawing/2014/main" id="{8CBDB2EF-62EE-AA4D-B17E-4039B50F83C7}"/>
              </a:ext>
            </a:extLst>
          </p:cNvPr>
          <p:cNvSpPr txBox="1"/>
          <p:nvPr/>
        </p:nvSpPr>
        <p:spPr>
          <a:xfrm>
            <a:off x="622415" y="3250677"/>
            <a:ext cx="2918807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7500" b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2000" dirty="0">
                <a:solidFill>
                  <a:schemeClr val="bg1"/>
                </a:solidFill>
                <a:latin typeface="Helvetica Light" panose="020B0403020202020204" pitchFamily="34" charset="0"/>
              </a:rPr>
              <a:t>User Testing | Jan 2021</a:t>
            </a:r>
            <a:endParaRPr sz="1900" dirty="0">
              <a:solidFill>
                <a:schemeClr val="accent1">
                  <a:lumMod val="20000"/>
                  <a:lumOff val="80000"/>
                </a:schemeClr>
              </a:solidFill>
              <a:latin typeface="Helvetica Light" panose="020B0403020202020204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5787184-C7B5-964F-BD5C-3CB1397BCF43}"/>
              </a:ext>
            </a:extLst>
          </p:cNvPr>
          <p:cNvCxnSpPr>
            <a:cxnSpLocks/>
          </p:cNvCxnSpPr>
          <p:nvPr/>
        </p:nvCxnSpPr>
        <p:spPr>
          <a:xfrm>
            <a:off x="694394" y="3095069"/>
            <a:ext cx="488138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03866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890BB77-2670-6F41-BC47-2CBC97CA69D8}"/>
              </a:ext>
            </a:extLst>
          </p:cNvPr>
          <p:cNvGrpSpPr/>
          <p:nvPr/>
        </p:nvGrpSpPr>
        <p:grpSpPr>
          <a:xfrm>
            <a:off x="386097" y="2779656"/>
            <a:ext cx="10463873" cy="1298689"/>
            <a:chOff x="386097" y="1236012"/>
            <a:chExt cx="10463873" cy="1298689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28BD8A4-21B0-3648-889E-206B739C6A5E}"/>
                </a:ext>
              </a:extLst>
            </p:cNvPr>
            <p:cNvSpPr/>
            <p:nvPr/>
          </p:nvSpPr>
          <p:spPr>
            <a:xfrm>
              <a:off x="1030014" y="1236012"/>
              <a:ext cx="9819956" cy="129868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fontAlgn="base">
                <a:lnSpc>
                  <a:spcPct val="150000"/>
                </a:lnSpc>
              </a:pPr>
              <a:r>
                <a:rPr lang="en-US" dirty="0">
                  <a:solidFill>
                    <a:srgbClr val="6653FF"/>
                  </a:solidFill>
                  <a:latin typeface="Helvetica" pitchFamily="2" charset="0"/>
                </a:rPr>
                <a:t>First Task - Add Note in table: </a:t>
              </a:r>
              <a:r>
                <a:rPr lang="en-US" dirty="0">
                  <a:latin typeface="Helvetica Light" panose="020B0403020202020204" pitchFamily="34" charset="0"/>
                </a:rPr>
                <a:t>Maybe at this point not use the kabab menu for adding a note or considering making the “Kabab menu” more visible or using an “Add note” icon instead of “kabab menu”.</a:t>
              </a: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D0B432D8-1EAB-9040-B6CC-0D7D644B553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6097" y="1237059"/>
              <a:ext cx="472885" cy="5413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609554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text&#10;&#10;Description automatically generated">
            <a:extLst>
              <a:ext uri="{FF2B5EF4-FFF2-40B4-BE49-F238E27FC236}">
                <a16:creationId xmlns:a16="http://schemas.microsoft.com/office/drawing/2014/main" id="{B7BD16C9-BD70-C94A-A7BE-146A249557F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049" t="379" r="23203" b="11471"/>
          <a:stretch/>
        </p:blipFill>
        <p:spPr>
          <a:xfrm>
            <a:off x="4934183" y="2272904"/>
            <a:ext cx="7257817" cy="4585096"/>
          </a:xfrm>
          <a:prstGeom prst="rect">
            <a:avLst/>
          </a:prstGeom>
          <a:effectLst>
            <a:softEdge rad="749300"/>
          </a:effectLst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AABE494E-B15F-F747-A8DB-D64B3C90CC17}"/>
              </a:ext>
            </a:extLst>
          </p:cNvPr>
          <p:cNvSpPr/>
          <p:nvPr/>
        </p:nvSpPr>
        <p:spPr>
          <a:xfrm>
            <a:off x="5584456" y="1327417"/>
            <a:ext cx="1023106" cy="1023106"/>
          </a:xfrm>
          <a:prstGeom prst="ellipse">
            <a:avLst/>
          </a:prstGeom>
          <a:solidFill>
            <a:schemeClr val="accent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67175B4-0600-BC44-85DA-1AE75D66C48F}"/>
              </a:ext>
            </a:extLst>
          </p:cNvPr>
          <p:cNvSpPr/>
          <p:nvPr/>
        </p:nvSpPr>
        <p:spPr>
          <a:xfrm>
            <a:off x="0" y="-22578"/>
            <a:ext cx="12192000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F65B80-CEF9-FB49-87A0-338440CC5B0D}"/>
              </a:ext>
            </a:extLst>
          </p:cNvPr>
          <p:cNvSpPr txBox="1"/>
          <p:nvPr/>
        </p:nvSpPr>
        <p:spPr>
          <a:xfrm>
            <a:off x="5718342" y="1495096"/>
            <a:ext cx="7553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L" sz="4000" dirty="0">
                <a:solidFill>
                  <a:srgbClr val="6653FF"/>
                </a:solidFill>
                <a:latin typeface="Helvetica Light" panose="020B0403020202020204" pitchFamily="34" charset="0"/>
              </a:rPr>
              <a:t>#2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1A1AC74-9FA4-FC4D-9744-4CA5240FEFAA}"/>
              </a:ext>
            </a:extLst>
          </p:cNvPr>
          <p:cNvSpPr/>
          <p:nvPr/>
        </p:nvSpPr>
        <p:spPr>
          <a:xfrm>
            <a:off x="3102328" y="2999366"/>
            <a:ext cx="5987345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sz="3200" b="1" dirty="0">
                <a:solidFill>
                  <a:srgbClr val="6653FF"/>
                </a:solidFill>
              </a:rPr>
              <a:t>Try to add a note to the report</a:t>
            </a:r>
          </a:p>
          <a:p>
            <a:pPr fontAlgn="base"/>
            <a:br>
              <a:rPr lang="en-US" dirty="0"/>
            </a:br>
            <a:endParaRPr lang="en-US" dirty="0"/>
          </a:p>
          <a:p>
            <a:pPr algn="ctr" fontAlgn="base"/>
            <a:endParaRPr lang="en-US" sz="3200" b="1" dirty="0">
              <a:solidFill>
                <a:schemeClr val="accent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E9A622F-FB44-E142-95F3-4D9A8A524CD7}"/>
              </a:ext>
            </a:extLst>
          </p:cNvPr>
          <p:cNvSpPr/>
          <p:nvPr/>
        </p:nvSpPr>
        <p:spPr>
          <a:xfrm>
            <a:off x="3096633" y="3620912"/>
            <a:ext cx="5998758" cy="8831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lnSpc>
                <a:spcPct val="150000"/>
              </a:lnSpc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</a:rPr>
              <a:t>Tests the ability of the user to find the “Add Note” icon</a:t>
            </a:r>
          </a:p>
          <a:p>
            <a:pPr algn="ctr" fontAlgn="base">
              <a:lnSpc>
                <a:spcPct val="150000"/>
              </a:lnSpc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</a:rPr>
              <a:t>on the top of the report and open the “Add Note Window”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499574D-707D-9A46-8141-EE22CE2B339C}"/>
              </a:ext>
            </a:extLst>
          </p:cNvPr>
          <p:cNvSpPr/>
          <p:nvPr/>
        </p:nvSpPr>
        <p:spPr>
          <a:xfrm>
            <a:off x="5330416" y="2611649"/>
            <a:ext cx="15311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 panose="020B0403020202020204" pitchFamily="34" charset="0"/>
              </a:rPr>
              <a:t>Second Task</a:t>
            </a:r>
          </a:p>
        </p:txBody>
      </p:sp>
    </p:spTree>
    <p:extLst>
      <p:ext uri="{BB962C8B-B14F-4D97-AF65-F5344CB8AC3E}">
        <p14:creationId xmlns:p14="http://schemas.microsoft.com/office/powerpoint/2010/main" val="32082761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501C2225-886C-EA4D-AAE1-E2EA11BBCD64}"/>
              </a:ext>
            </a:extLst>
          </p:cNvPr>
          <p:cNvGrpSpPr/>
          <p:nvPr/>
        </p:nvGrpSpPr>
        <p:grpSpPr>
          <a:xfrm>
            <a:off x="68240" y="136827"/>
            <a:ext cx="12123760" cy="6858000"/>
            <a:chOff x="68240" y="-27296"/>
            <a:chExt cx="12123760" cy="6858000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A0299BAA-B9EF-F34B-B633-A69D2A4A19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0000"/>
            </a:blip>
            <a:stretch>
              <a:fillRect/>
            </a:stretch>
          </p:blipFill>
          <p:spPr>
            <a:xfrm>
              <a:off x="5340834" y="-27296"/>
              <a:ext cx="6851166" cy="685800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7BF84845-21F4-A947-B24D-BDC343C5BB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alphaModFix amt="30000"/>
            </a:blip>
            <a:srcRect l="25609" r="-1552"/>
            <a:stretch/>
          </p:blipFill>
          <p:spPr>
            <a:xfrm>
              <a:off x="68240" y="-27296"/>
              <a:ext cx="5112000" cy="6858000"/>
            </a:xfrm>
            <a:prstGeom prst="rect">
              <a:avLst/>
            </a:prstGeom>
          </p:spPr>
        </p:pic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8223B5A3-0280-6443-80E6-62D9B82040F8}"/>
              </a:ext>
            </a:extLst>
          </p:cNvPr>
          <p:cNvSpPr/>
          <p:nvPr/>
        </p:nvSpPr>
        <p:spPr>
          <a:xfrm>
            <a:off x="-1" y="23149"/>
            <a:ext cx="12211291" cy="6834851"/>
          </a:xfrm>
          <a:prstGeom prst="rect">
            <a:avLst/>
          </a:prstGeom>
          <a:solidFill>
            <a:srgbClr val="BEC6EA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67175B4-0600-BC44-85DA-1AE75D66C48F}"/>
              </a:ext>
            </a:extLst>
          </p:cNvPr>
          <p:cNvSpPr/>
          <p:nvPr/>
        </p:nvSpPr>
        <p:spPr>
          <a:xfrm>
            <a:off x="622763" y="2665823"/>
            <a:ext cx="11031412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0" name="The (name TBD) Integrated  Device security Platform">
            <a:extLst>
              <a:ext uri="{FF2B5EF4-FFF2-40B4-BE49-F238E27FC236}">
                <a16:creationId xmlns:a16="http://schemas.microsoft.com/office/drawing/2014/main" id="{99A77377-FB70-3E4F-A4EC-055398F26352}"/>
              </a:ext>
            </a:extLst>
          </p:cNvPr>
          <p:cNvSpPr txBox="1"/>
          <p:nvPr/>
        </p:nvSpPr>
        <p:spPr>
          <a:xfrm>
            <a:off x="622763" y="2159421"/>
            <a:ext cx="6654333" cy="25391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7500" b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2400" dirty="0">
                <a:solidFill>
                  <a:srgbClr val="6653FF"/>
                </a:solidFill>
                <a:latin typeface="Helvetica" pitchFamily="2" charset="0"/>
              </a:rPr>
              <a:t>Statistics</a:t>
            </a:r>
          </a:p>
          <a:p>
            <a:pPr>
              <a:defRPr sz="7500" b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en-US" sz="4500" dirty="0">
              <a:solidFill>
                <a:schemeClr val="tx1">
                  <a:lumMod val="65000"/>
                  <a:lumOff val="35000"/>
                </a:schemeClr>
              </a:solidFill>
              <a:latin typeface="Helvetica" pitchFamily="2" charset="0"/>
            </a:endParaRPr>
          </a:p>
          <a:p>
            <a:pPr>
              <a:defRPr sz="7500" b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en-US" sz="4500" dirty="0">
              <a:solidFill>
                <a:srgbClr val="6653FF"/>
              </a:solidFill>
              <a:latin typeface="Helvetica" pitchFamily="2" charset="0"/>
            </a:endParaRPr>
          </a:p>
          <a:p>
            <a:pPr>
              <a:defRPr sz="7500" b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4500" dirty="0">
              <a:solidFill>
                <a:srgbClr val="6653FF"/>
              </a:solidFill>
              <a:latin typeface="Helvetica" pitchFamily="2" charset="0"/>
            </a:endParaRPr>
          </a:p>
        </p:txBody>
      </p:sp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0116462A-BA62-344C-8EAC-4ACAD193FE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763" y="2702750"/>
            <a:ext cx="11031412" cy="140962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98CFECD-2E56-4A43-92AC-5033D247B82B}"/>
              </a:ext>
            </a:extLst>
          </p:cNvPr>
          <p:cNvSpPr/>
          <p:nvPr/>
        </p:nvSpPr>
        <p:spPr>
          <a:xfrm>
            <a:off x="622761" y="237919"/>
            <a:ext cx="42501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/>
            <a:r>
              <a:rPr lang="en-US" sz="2000" b="1" dirty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#2: </a:t>
            </a:r>
            <a:r>
              <a:rPr lang="en-US" sz="2000" b="1" dirty="0">
                <a:solidFill>
                  <a:srgbClr val="6653FF"/>
                </a:solidFill>
              </a:rPr>
              <a:t>Try to add a note to the report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8CDC5AB-299A-4740-A898-B25019D139E1}"/>
              </a:ext>
            </a:extLst>
          </p:cNvPr>
          <p:cNvSpPr/>
          <p:nvPr/>
        </p:nvSpPr>
        <p:spPr>
          <a:xfrm>
            <a:off x="618073" y="2711542"/>
            <a:ext cx="3688883" cy="1409629"/>
          </a:xfrm>
          <a:prstGeom prst="rect">
            <a:avLst/>
          </a:prstGeom>
          <a:solidFill>
            <a:srgbClr val="00E4BF">
              <a:alpha val="2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18821169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CDB37CE9-40A3-5946-B799-B0524E4078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862"/>
            <a:ext cx="12192000" cy="6941920"/>
          </a:xfrm>
          <a:prstGeom prst="rect">
            <a:avLst/>
          </a:prstGeom>
        </p:spPr>
      </p:pic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1C22CBD9-7D7D-2048-9B15-F187F0F78E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9618" y="5510449"/>
            <a:ext cx="3222382" cy="1425609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963762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hart&#10;&#10;Description automatically generated">
            <a:extLst>
              <a:ext uri="{FF2B5EF4-FFF2-40B4-BE49-F238E27FC236}">
                <a16:creationId xmlns:a16="http://schemas.microsoft.com/office/drawing/2014/main" id="{CF82A685-B2C7-A949-8939-D3974DE98D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60000"/>
            <a:ext cx="12192000" cy="3856448"/>
          </a:xfrm>
          <a:prstGeom prst="rect">
            <a:avLst/>
          </a:prstGeom>
        </p:spPr>
      </p:pic>
      <p:sp>
        <p:nvSpPr>
          <p:cNvPr id="4" name="The (name TBD) Integrated  Device security Platform">
            <a:extLst>
              <a:ext uri="{FF2B5EF4-FFF2-40B4-BE49-F238E27FC236}">
                <a16:creationId xmlns:a16="http://schemas.microsoft.com/office/drawing/2014/main" id="{D0143209-C51C-C544-AF3B-A46818F0EEBD}"/>
              </a:ext>
            </a:extLst>
          </p:cNvPr>
          <p:cNvSpPr txBox="1"/>
          <p:nvPr/>
        </p:nvSpPr>
        <p:spPr>
          <a:xfrm>
            <a:off x="368763" y="1571852"/>
            <a:ext cx="6654333" cy="17235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7500" b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</a:rPr>
              <a:t>Rank the difficulty level</a:t>
            </a:r>
          </a:p>
          <a:p>
            <a:pPr>
              <a:defRPr sz="7500" b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en-US" sz="4500" dirty="0">
              <a:solidFill>
                <a:srgbClr val="6653FF"/>
              </a:solidFill>
              <a:latin typeface="Helvetica" pitchFamily="2" charset="0"/>
            </a:endParaRPr>
          </a:p>
          <a:p>
            <a:pPr>
              <a:defRPr sz="7500" b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4500" dirty="0">
              <a:solidFill>
                <a:srgbClr val="6653FF"/>
              </a:solidFill>
              <a:latin typeface="Helvetica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FF711C0-3C2E-E148-8AD4-CDD63447E418}"/>
              </a:ext>
            </a:extLst>
          </p:cNvPr>
          <p:cNvSpPr/>
          <p:nvPr/>
        </p:nvSpPr>
        <p:spPr>
          <a:xfrm>
            <a:off x="368763" y="237919"/>
            <a:ext cx="42501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/>
            <a:r>
              <a:rPr lang="en-US" sz="2000" b="1" dirty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#2: </a:t>
            </a:r>
            <a:r>
              <a:rPr lang="en-US" sz="2000" b="1" dirty="0">
                <a:solidFill>
                  <a:srgbClr val="6653FF"/>
                </a:solidFill>
              </a:rPr>
              <a:t>Try to add a note to the report</a:t>
            </a:r>
          </a:p>
        </p:txBody>
      </p:sp>
      <p:sp>
        <p:nvSpPr>
          <p:cNvPr id="8" name="The (name TBD) Integrated  Device security Platform">
            <a:extLst>
              <a:ext uri="{FF2B5EF4-FFF2-40B4-BE49-F238E27FC236}">
                <a16:creationId xmlns:a16="http://schemas.microsoft.com/office/drawing/2014/main" id="{50901626-829B-E34A-84DB-97998BA3AFF4}"/>
              </a:ext>
            </a:extLst>
          </p:cNvPr>
          <p:cNvSpPr txBox="1"/>
          <p:nvPr/>
        </p:nvSpPr>
        <p:spPr>
          <a:xfrm>
            <a:off x="368762" y="5764024"/>
            <a:ext cx="1971481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7500" b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2400" dirty="0">
                <a:solidFill>
                  <a:srgbClr val="6653FF"/>
                </a:solidFill>
                <a:latin typeface="Helvetica" pitchFamily="2" charset="0"/>
              </a:rPr>
              <a:t> Average: 5.2</a:t>
            </a:r>
            <a:endParaRPr lang="en-US" sz="4500" dirty="0">
              <a:solidFill>
                <a:srgbClr val="6653FF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22319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542DA81-79D7-BA42-B08D-82BBFFD9CA1D}"/>
              </a:ext>
            </a:extLst>
          </p:cNvPr>
          <p:cNvGrpSpPr/>
          <p:nvPr/>
        </p:nvGrpSpPr>
        <p:grpSpPr>
          <a:xfrm>
            <a:off x="386097" y="2987405"/>
            <a:ext cx="10463873" cy="883190"/>
            <a:chOff x="386097" y="2765405"/>
            <a:chExt cx="10463873" cy="88319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6716DA1-7435-1D42-8177-ECDEC14D0A74}"/>
                </a:ext>
              </a:extLst>
            </p:cNvPr>
            <p:cNvSpPr/>
            <p:nvPr/>
          </p:nvSpPr>
          <p:spPr>
            <a:xfrm>
              <a:off x="1030014" y="2765405"/>
              <a:ext cx="9819956" cy="88319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fontAlgn="base">
                <a:lnSpc>
                  <a:spcPct val="150000"/>
                </a:lnSpc>
              </a:pPr>
              <a:r>
                <a:rPr lang="en-US" dirty="0">
                  <a:solidFill>
                    <a:srgbClr val="6653FF"/>
                  </a:solidFill>
                  <a:latin typeface="Helvetica" pitchFamily="2" charset="0"/>
                </a:rPr>
                <a:t>Second Task -Try to add note: </a:t>
              </a:r>
              <a:r>
                <a:rPr lang="en-US" dirty="0">
                  <a:latin typeface="Helvetica Light" panose="020B0403020202020204" pitchFamily="34" charset="0"/>
                </a:rPr>
                <a:t>A small onboarding might be needed. Or maybe the “Add Note Window” should be open on first use.</a:t>
              </a: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D99A8AF-7EE3-874F-ADB3-BEBB535933D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6097" y="2765405"/>
              <a:ext cx="472885" cy="5413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280923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6739F745-91C0-8C45-9582-0C8D45A9C6B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049" t="379" r="23203" b="11471"/>
          <a:stretch/>
        </p:blipFill>
        <p:spPr>
          <a:xfrm>
            <a:off x="4934183" y="2272904"/>
            <a:ext cx="7257817" cy="4585096"/>
          </a:xfrm>
          <a:prstGeom prst="rect">
            <a:avLst/>
          </a:prstGeom>
          <a:effectLst>
            <a:softEdge rad="749300"/>
          </a:effectLst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AABE494E-B15F-F747-A8DB-D64B3C90CC17}"/>
              </a:ext>
            </a:extLst>
          </p:cNvPr>
          <p:cNvSpPr/>
          <p:nvPr/>
        </p:nvSpPr>
        <p:spPr>
          <a:xfrm>
            <a:off x="5584456" y="1327417"/>
            <a:ext cx="1023106" cy="1023106"/>
          </a:xfrm>
          <a:prstGeom prst="ellipse">
            <a:avLst/>
          </a:prstGeom>
          <a:solidFill>
            <a:schemeClr val="accent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67175B4-0600-BC44-85DA-1AE75D66C48F}"/>
              </a:ext>
            </a:extLst>
          </p:cNvPr>
          <p:cNvSpPr/>
          <p:nvPr/>
        </p:nvSpPr>
        <p:spPr>
          <a:xfrm>
            <a:off x="0" y="-22578"/>
            <a:ext cx="12192000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F65B80-CEF9-FB49-87A0-338440CC5B0D}"/>
              </a:ext>
            </a:extLst>
          </p:cNvPr>
          <p:cNvSpPr txBox="1"/>
          <p:nvPr/>
        </p:nvSpPr>
        <p:spPr>
          <a:xfrm>
            <a:off x="5718342" y="1495096"/>
            <a:ext cx="7553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L" sz="4000" dirty="0">
                <a:solidFill>
                  <a:srgbClr val="6653FF"/>
                </a:solidFill>
                <a:latin typeface="Helvetica Light" panose="020B0403020202020204" pitchFamily="34" charset="0"/>
              </a:rPr>
              <a:t>#3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1A1AC74-9FA4-FC4D-9744-4CA5240FEFAA}"/>
              </a:ext>
            </a:extLst>
          </p:cNvPr>
          <p:cNvSpPr/>
          <p:nvPr/>
        </p:nvSpPr>
        <p:spPr>
          <a:xfrm>
            <a:off x="3796343" y="2999366"/>
            <a:ext cx="4599336" cy="21852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sz="3200" b="1" dirty="0">
                <a:solidFill>
                  <a:srgbClr val="6653FF"/>
                </a:solidFill>
                <a:latin typeface="Helvetica" pitchFamily="2" charset="0"/>
              </a:rPr>
              <a:t>Add note on the report</a:t>
            </a:r>
          </a:p>
          <a:p>
            <a:pPr fontAlgn="base"/>
            <a:br>
              <a:rPr lang="en-US" dirty="0"/>
            </a:br>
            <a:endParaRPr lang="en-US" dirty="0"/>
          </a:p>
          <a:p>
            <a:pPr fontAlgn="base"/>
            <a:br>
              <a:rPr lang="en-US" dirty="0"/>
            </a:br>
            <a:endParaRPr lang="en-US" dirty="0"/>
          </a:p>
          <a:p>
            <a:pPr algn="ctr" fontAlgn="base"/>
            <a:endParaRPr lang="en-US" sz="3200" b="1" dirty="0">
              <a:solidFill>
                <a:schemeClr val="accent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E9A622F-FB44-E142-95F3-4D9A8A524CD7}"/>
              </a:ext>
            </a:extLst>
          </p:cNvPr>
          <p:cNvSpPr/>
          <p:nvPr/>
        </p:nvSpPr>
        <p:spPr>
          <a:xfrm>
            <a:off x="3099037" y="3620912"/>
            <a:ext cx="5993949" cy="12986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lnSpc>
                <a:spcPct val="150000"/>
              </a:lnSpc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</a:rPr>
              <a:t>Tests the ability of the user to find the “Add Note” icon</a:t>
            </a:r>
          </a:p>
          <a:p>
            <a:pPr algn="ctr" fontAlgn="base">
              <a:lnSpc>
                <a:spcPct val="150000"/>
              </a:lnSpc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</a:rPr>
              <a:t>on the top of the report and open the “Add Note Window”</a:t>
            </a:r>
          </a:p>
          <a:p>
            <a:pPr algn="ctr" fontAlgn="base">
              <a:lnSpc>
                <a:spcPct val="150000"/>
              </a:lnSpc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and connect the note to a 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specific item on the report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  <a:latin typeface="Helvetica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499574D-707D-9A46-8141-EE22CE2B339C}"/>
              </a:ext>
            </a:extLst>
          </p:cNvPr>
          <p:cNvSpPr/>
          <p:nvPr/>
        </p:nvSpPr>
        <p:spPr>
          <a:xfrm>
            <a:off x="5465069" y="2611649"/>
            <a:ext cx="12618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 panose="020B0403020202020204" pitchFamily="34" charset="0"/>
              </a:rPr>
              <a:t>Third Task</a:t>
            </a:r>
          </a:p>
        </p:txBody>
      </p:sp>
    </p:spTree>
    <p:extLst>
      <p:ext uri="{BB962C8B-B14F-4D97-AF65-F5344CB8AC3E}">
        <p14:creationId xmlns:p14="http://schemas.microsoft.com/office/powerpoint/2010/main" val="21091560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501C2225-886C-EA4D-AAE1-E2EA11BBCD64}"/>
              </a:ext>
            </a:extLst>
          </p:cNvPr>
          <p:cNvGrpSpPr/>
          <p:nvPr/>
        </p:nvGrpSpPr>
        <p:grpSpPr>
          <a:xfrm>
            <a:off x="68240" y="136827"/>
            <a:ext cx="12123760" cy="6858000"/>
            <a:chOff x="68240" y="-27296"/>
            <a:chExt cx="12123760" cy="6858000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A0299BAA-B9EF-F34B-B633-A69D2A4A19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0000"/>
            </a:blip>
            <a:stretch>
              <a:fillRect/>
            </a:stretch>
          </p:blipFill>
          <p:spPr>
            <a:xfrm>
              <a:off x="5340834" y="-27296"/>
              <a:ext cx="6851166" cy="685800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7BF84845-21F4-A947-B24D-BDC343C5BB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alphaModFix amt="30000"/>
            </a:blip>
            <a:srcRect l="25609" r="-1552"/>
            <a:stretch/>
          </p:blipFill>
          <p:spPr>
            <a:xfrm>
              <a:off x="68240" y="-27296"/>
              <a:ext cx="5112000" cy="6858000"/>
            </a:xfrm>
            <a:prstGeom prst="rect">
              <a:avLst/>
            </a:prstGeom>
          </p:spPr>
        </p:pic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8223B5A3-0280-6443-80E6-62D9B82040F8}"/>
              </a:ext>
            </a:extLst>
          </p:cNvPr>
          <p:cNvSpPr/>
          <p:nvPr/>
        </p:nvSpPr>
        <p:spPr>
          <a:xfrm>
            <a:off x="-1" y="23149"/>
            <a:ext cx="12211291" cy="6834851"/>
          </a:xfrm>
          <a:prstGeom prst="rect">
            <a:avLst/>
          </a:prstGeom>
          <a:solidFill>
            <a:srgbClr val="BEC6EA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The (name TBD) Integrated  Device security Platform">
            <a:extLst>
              <a:ext uri="{FF2B5EF4-FFF2-40B4-BE49-F238E27FC236}">
                <a16:creationId xmlns:a16="http://schemas.microsoft.com/office/drawing/2014/main" id="{99A77377-FB70-3E4F-A4EC-055398F26352}"/>
              </a:ext>
            </a:extLst>
          </p:cNvPr>
          <p:cNvSpPr txBox="1"/>
          <p:nvPr/>
        </p:nvSpPr>
        <p:spPr>
          <a:xfrm>
            <a:off x="622763" y="2159421"/>
            <a:ext cx="6654333" cy="25391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7500" b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2400" dirty="0">
                <a:solidFill>
                  <a:srgbClr val="6653FF"/>
                </a:solidFill>
                <a:latin typeface="Helvetica" pitchFamily="2" charset="0"/>
              </a:rPr>
              <a:t>Statistics</a:t>
            </a:r>
          </a:p>
          <a:p>
            <a:pPr>
              <a:defRPr sz="7500" b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en-US" sz="4500" dirty="0">
              <a:solidFill>
                <a:schemeClr val="tx1">
                  <a:lumMod val="65000"/>
                  <a:lumOff val="35000"/>
                </a:schemeClr>
              </a:solidFill>
              <a:latin typeface="Helvetica" pitchFamily="2" charset="0"/>
            </a:endParaRPr>
          </a:p>
          <a:p>
            <a:pPr>
              <a:defRPr sz="7500" b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en-US" sz="4500" dirty="0">
              <a:solidFill>
                <a:srgbClr val="6653FF"/>
              </a:solidFill>
              <a:latin typeface="Helvetica" pitchFamily="2" charset="0"/>
            </a:endParaRPr>
          </a:p>
          <a:p>
            <a:pPr>
              <a:defRPr sz="7500" b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4500" dirty="0">
              <a:solidFill>
                <a:srgbClr val="6653FF"/>
              </a:solidFill>
              <a:latin typeface="Helvetica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422C378-02C2-C840-9043-D86A03FD7DB5}"/>
              </a:ext>
            </a:extLst>
          </p:cNvPr>
          <p:cNvSpPr/>
          <p:nvPr/>
        </p:nvSpPr>
        <p:spPr>
          <a:xfrm>
            <a:off x="622763" y="237919"/>
            <a:ext cx="35125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/>
            <a:r>
              <a:rPr lang="en-US" sz="2000" b="1" dirty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#3: </a:t>
            </a:r>
            <a:r>
              <a:rPr lang="en-US" sz="2000" b="1" dirty="0">
                <a:solidFill>
                  <a:srgbClr val="6653F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</a:t>
            </a:r>
            <a:r>
              <a:rPr lang="en-US" sz="2000" b="1" dirty="0">
                <a:solidFill>
                  <a:srgbClr val="6653FF"/>
                </a:solidFill>
              </a:rPr>
              <a:t>dd a note to the report</a:t>
            </a:r>
          </a:p>
        </p:txBody>
      </p:sp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C8036364-423F-D642-9AB9-AAA94660A6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763" y="2689610"/>
            <a:ext cx="11031412" cy="1418715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0A466F06-4C1D-D241-B5D8-B71AE614F8D2}"/>
              </a:ext>
            </a:extLst>
          </p:cNvPr>
          <p:cNvSpPr/>
          <p:nvPr/>
        </p:nvSpPr>
        <p:spPr>
          <a:xfrm>
            <a:off x="622763" y="2658679"/>
            <a:ext cx="11031412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EF0B7C5-56C0-264A-979C-D2051FA3A7B5}"/>
              </a:ext>
            </a:extLst>
          </p:cNvPr>
          <p:cNvSpPr/>
          <p:nvPr/>
        </p:nvSpPr>
        <p:spPr>
          <a:xfrm>
            <a:off x="618073" y="2711542"/>
            <a:ext cx="3688883" cy="1409629"/>
          </a:xfrm>
          <a:prstGeom prst="rect">
            <a:avLst/>
          </a:prstGeom>
          <a:solidFill>
            <a:srgbClr val="00E4BF">
              <a:alpha val="2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42746557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867175B4-0600-BC44-85DA-1AE75D66C48F}"/>
              </a:ext>
            </a:extLst>
          </p:cNvPr>
          <p:cNvSpPr/>
          <p:nvPr/>
        </p:nvSpPr>
        <p:spPr>
          <a:xfrm>
            <a:off x="0" y="-22578"/>
            <a:ext cx="12192000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pic>
        <p:nvPicPr>
          <p:cNvPr id="5" name="Picture 4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4147C91F-2FF1-CE45-BF3C-885D2E1ABE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810"/>
            <a:ext cx="12192000" cy="6941920"/>
          </a:xfrm>
          <a:prstGeom prst="rect">
            <a:avLst/>
          </a:prstGeom>
        </p:spPr>
      </p:pic>
      <p:pic>
        <p:nvPicPr>
          <p:cNvPr id="7" name="Picture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24101FD0-7CDF-CA4C-8DDA-D5B98A1059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5030" y="5582032"/>
            <a:ext cx="3060000" cy="1360895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6126605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867175B4-0600-BC44-85DA-1AE75D66C48F}"/>
              </a:ext>
            </a:extLst>
          </p:cNvPr>
          <p:cNvSpPr/>
          <p:nvPr/>
        </p:nvSpPr>
        <p:spPr>
          <a:xfrm>
            <a:off x="0" y="-22578"/>
            <a:ext cx="12192000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pic>
        <p:nvPicPr>
          <p:cNvPr id="3" name="Picture 2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9009FA27-878B-4342-98CF-B77F5C9140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4153"/>
            <a:ext cx="12191999" cy="6941920"/>
          </a:xfrm>
          <a:prstGeom prst="rect">
            <a:avLst/>
          </a:prstGeom>
        </p:spPr>
      </p:pic>
      <p:pic>
        <p:nvPicPr>
          <p:cNvPr id="6" name="Picture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EFF47D48-63E0-264B-BF45-B4C6BD557D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7668" y="5558542"/>
            <a:ext cx="3014330" cy="13608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9314781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val 27">
            <a:extLst>
              <a:ext uri="{FF2B5EF4-FFF2-40B4-BE49-F238E27FC236}">
                <a16:creationId xmlns:a16="http://schemas.microsoft.com/office/drawing/2014/main" id="{B9F52D1F-D3CA-4A47-A30B-7424EA7CB36F}"/>
              </a:ext>
            </a:extLst>
          </p:cNvPr>
          <p:cNvSpPr/>
          <p:nvPr/>
        </p:nvSpPr>
        <p:spPr>
          <a:xfrm>
            <a:off x="4512695" y="2246793"/>
            <a:ext cx="2895673" cy="289561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IL" dirty="0"/>
          </a:p>
        </p:txBody>
      </p:sp>
      <p:sp>
        <p:nvSpPr>
          <p:cNvPr id="8" name="The (name TBD) Integrated  Device security Platform">
            <a:extLst>
              <a:ext uri="{FF2B5EF4-FFF2-40B4-BE49-F238E27FC236}">
                <a16:creationId xmlns:a16="http://schemas.microsoft.com/office/drawing/2014/main" id="{39F8BBDC-1DF6-0A4C-AE39-647E0E9B5D9E}"/>
              </a:ext>
            </a:extLst>
          </p:cNvPr>
          <p:cNvSpPr txBox="1"/>
          <p:nvPr/>
        </p:nvSpPr>
        <p:spPr>
          <a:xfrm>
            <a:off x="588038" y="477328"/>
            <a:ext cx="6654333" cy="25391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7500" b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2400" dirty="0">
                <a:solidFill>
                  <a:srgbClr val="6653FF"/>
                </a:solidFill>
                <a:latin typeface="Helvetica" pitchFamily="2" charset="0"/>
              </a:rPr>
              <a:t>Let’s begin with the total:</a:t>
            </a:r>
          </a:p>
          <a:p>
            <a:pPr>
              <a:defRPr sz="7500" b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en-US" sz="4500" dirty="0">
              <a:solidFill>
                <a:schemeClr val="tx1">
                  <a:lumMod val="65000"/>
                  <a:lumOff val="35000"/>
                </a:schemeClr>
              </a:solidFill>
              <a:latin typeface="Helvetica" pitchFamily="2" charset="0"/>
            </a:endParaRPr>
          </a:p>
          <a:p>
            <a:pPr>
              <a:defRPr sz="7500" b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en-US" sz="4500" dirty="0">
              <a:solidFill>
                <a:srgbClr val="6653FF"/>
              </a:solidFill>
              <a:latin typeface="Helvetica" pitchFamily="2" charset="0"/>
            </a:endParaRPr>
          </a:p>
          <a:p>
            <a:pPr>
              <a:defRPr sz="7500" b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4500" dirty="0">
              <a:solidFill>
                <a:srgbClr val="6653FF"/>
              </a:solidFill>
              <a:latin typeface="Helvetica" pitchFamily="2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67175B4-0600-BC44-85DA-1AE75D66C48F}"/>
              </a:ext>
            </a:extLst>
          </p:cNvPr>
          <p:cNvSpPr/>
          <p:nvPr/>
        </p:nvSpPr>
        <p:spPr>
          <a:xfrm>
            <a:off x="0" y="-22578"/>
            <a:ext cx="12192000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graphicFrame>
        <p:nvGraphicFramePr>
          <p:cNvPr id="27" name="Chart 26">
            <a:extLst>
              <a:ext uri="{FF2B5EF4-FFF2-40B4-BE49-F238E27FC236}">
                <a16:creationId xmlns:a16="http://schemas.microsoft.com/office/drawing/2014/main" id="{6C0EE2D9-6D33-8047-8D2C-239A21C1068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23180454"/>
              </p:ext>
            </p:extLst>
          </p:nvPr>
        </p:nvGraphicFramePr>
        <p:xfrm>
          <a:off x="1760008" y="1075621"/>
          <a:ext cx="8401047" cy="56006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22F65B80-CEF9-FB49-87A0-338440CC5B0D}"/>
              </a:ext>
            </a:extLst>
          </p:cNvPr>
          <p:cNvSpPr txBox="1"/>
          <p:nvPr/>
        </p:nvSpPr>
        <p:spPr>
          <a:xfrm>
            <a:off x="4898766" y="3373150"/>
            <a:ext cx="21235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L" sz="4000" dirty="0">
                <a:solidFill>
                  <a:srgbClr val="6653FF"/>
                </a:solidFill>
                <a:latin typeface="Helvetica" pitchFamily="2" charset="0"/>
              </a:rPr>
              <a:t>Total: </a:t>
            </a:r>
            <a:r>
              <a:rPr lang="en-IL" sz="4000" b="1" dirty="0">
                <a:solidFill>
                  <a:srgbClr val="6653FF"/>
                </a:solidFill>
                <a:latin typeface="Helvetica" pitchFamily="2" charset="0"/>
              </a:rPr>
              <a:t>46</a:t>
            </a:r>
          </a:p>
        </p:txBody>
      </p:sp>
    </p:spTree>
    <p:extLst>
      <p:ext uri="{BB962C8B-B14F-4D97-AF65-F5344CB8AC3E}">
        <p14:creationId xmlns:p14="http://schemas.microsoft.com/office/powerpoint/2010/main" val="30160034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867175B4-0600-BC44-85DA-1AE75D66C48F}"/>
              </a:ext>
            </a:extLst>
          </p:cNvPr>
          <p:cNvSpPr/>
          <p:nvPr/>
        </p:nvSpPr>
        <p:spPr>
          <a:xfrm>
            <a:off x="0" y="-22578"/>
            <a:ext cx="12192000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5AC1941A-CDB2-454B-BF24-B26DA4410D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579"/>
            <a:ext cx="12192000" cy="6941921"/>
          </a:xfrm>
          <a:prstGeom prst="rect">
            <a:avLst/>
          </a:prstGeom>
        </p:spPr>
      </p:pic>
      <p:pic>
        <p:nvPicPr>
          <p:cNvPr id="6" name="Picture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F02B43C7-FA93-2C48-87CC-62B662DF1A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6023" y="5558543"/>
            <a:ext cx="3045600" cy="1360632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4028072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he (name TBD) Integrated  Device security Platform">
            <a:extLst>
              <a:ext uri="{FF2B5EF4-FFF2-40B4-BE49-F238E27FC236}">
                <a16:creationId xmlns:a16="http://schemas.microsoft.com/office/drawing/2014/main" id="{D4B834B5-0667-1742-8CE6-6A0D5BEDAC54}"/>
              </a:ext>
            </a:extLst>
          </p:cNvPr>
          <p:cNvSpPr txBox="1"/>
          <p:nvPr/>
        </p:nvSpPr>
        <p:spPr>
          <a:xfrm>
            <a:off x="368763" y="1571852"/>
            <a:ext cx="6654333" cy="17235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7500" b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</a:rPr>
              <a:t>Rank the difficulty level</a:t>
            </a:r>
          </a:p>
          <a:p>
            <a:pPr>
              <a:defRPr sz="7500" b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en-US" sz="4500" dirty="0">
              <a:solidFill>
                <a:srgbClr val="6653FF"/>
              </a:solidFill>
              <a:latin typeface="Helvetica" pitchFamily="2" charset="0"/>
            </a:endParaRPr>
          </a:p>
          <a:p>
            <a:pPr>
              <a:defRPr sz="7500" b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4500" dirty="0">
              <a:solidFill>
                <a:srgbClr val="6653FF"/>
              </a:solidFill>
              <a:latin typeface="Helvetica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6753A71-0D58-5940-BB51-D47B88358E7A}"/>
              </a:ext>
            </a:extLst>
          </p:cNvPr>
          <p:cNvSpPr/>
          <p:nvPr/>
        </p:nvSpPr>
        <p:spPr>
          <a:xfrm>
            <a:off x="368762" y="237919"/>
            <a:ext cx="33842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/>
            <a:r>
              <a:rPr lang="en-US" sz="2000" b="1" dirty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#3: </a:t>
            </a:r>
            <a:r>
              <a:rPr lang="en-US" sz="2000" b="1" dirty="0">
                <a:solidFill>
                  <a:srgbClr val="6653FF"/>
                </a:solidFill>
                <a:latin typeface="Helvetica" pitchFamily="2" charset="0"/>
              </a:rPr>
              <a:t>Add note on the report</a:t>
            </a:r>
          </a:p>
        </p:txBody>
      </p:sp>
      <p:pic>
        <p:nvPicPr>
          <p:cNvPr id="8" name="Picture 7" descr="Chart&#10;&#10;Description automatically generated">
            <a:extLst>
              <a:ext uri="{FF2B5EF4-FFF2-40B4-BE49-F238E27FC236}">
                <a16:creationId xmlns:a16="http://schemas.microsoft.com/office/drawing/2014/main" id="{2B68254B-03AA-2A44-A3E1-1DCA2E6709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80" y="2160000"/>
            <a:ext cx="12192000" cy="3856448"/>
          </a:xfrm>
          <a:prstGeom prst="rect">
            <a:avLst/>
          </a:prstGeom>
        </p:spPr>
      </p:pic>
      <p:sp>
        <p:nvSpPr>
          <p:cNvPr id="9" name="The (name TBD) Integrated  Device security Platform">
            <a:extLst>
              <a:ext uri="{FF2B5EF4-FFF2-40B4-BE49-F238E27FC236}">
                <a16:creationId xmlns:a16="http://schemas.microsoft.com/office/drawing/2014/main" id="{7AEA31CA-1D70-5541-B3D2-6F01202C83A9}"/>
              </a:ext>
            </a:extLst>
          </p:cNvPr>
          <p:cNvSpPr txBox="1"/>
          <p:nvPr/>
        </p:nvSpPr>
        <p:spPr>
          <a:xfrm>
            <a:off x="368762" y="5764024"/>
            <a:ext cx="1971481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7500" b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2400" dirty="0">
                <a:solidFill>
                  <a:srgbClr val="6653FF"/>
                </a:solidFill>
                <a:latin typeface="Helvetica" pitchFamily="2" charset="0"/>
              </a:rPr>
              <a:t> Average: 4.6</a:t>
            </a:r>
            <a:endParaRPr lang="en-US" sz="4500" dirty="0">
              <a:solidFill>
                <a:srgbClr val="6653FF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55315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he (name TBD) Integrated  Device security Platform">
            <a:extLst>
              <a:ext uri="{FF2B5EF4-FFF2-40B4-BE49-F238E27FC236}">
                <a16:creationId xmlns:a16="http://schemas.microsoft.com/office/drawing/2014/main" id="{90EE2081-609B-AD4C-B412-BC87ABD2B7B6}"/>
              </a:ext>
            </a:extLst>
          </p:cNvPr>
          <p:cNvSpPr txBox="1"/>
          <p:nvPr/>
        </p:nvSpPr>
        <p:spPr>
          <a:xfrm>
            <a:off x="368763" y="877807"/>
            <a:ext cx="7465421" cy="1154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7500" b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2400" dirty="0">
                <a:solidFill>
                  <a:srgbClr val="6653FF"/>
                </a:solidFill>
                <a:latin typeface="Helvetica" pitchFamily="2" charset="0"/>
              </a:rPr>
              <a:t>We asked for suggestions – See quotes </a:t>
            </a:r>
            <a:endParaRPr lang="en-US" sz="4500" dirty="0">
              <a:solidFill>
                <a:srgbClr val="6653FF"/>
              </a:solidFill>
              <a:latin typeface="Helvetica" pitchFamily="2" charset="0"/>
            </a:endParaRPr>
          </a:p>
          <a:p>
            <a:pPr>
              <a:defRPr sz="7500" b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4500" dirty="0">
              <a:solidFill>
                <a:srgbClr val="6653FF"/>
              </a:solidFill>
              <a:latin typeface="Helvetica" pitchFamily="2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404EF43-2115-FF4A-990E-64396B4846A5}"/>
              </a:ext>
            </a:extLst>
          </p:cNvPr>
          <p:cNvGrpSpPr/>
          <p:nvPr/>
        </p:nvGrpSpPr>
        <p:grpSpPr>
          <a:xfrm>
            <a:off x="323044" y="1482286"/>
            <a:ext cx="11500192" cy="941056"/>
            <a:chOff x="323044" y="1482286"/>
            <a:chExt cx="11500192" cy="941056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D1AF28E9-FD82-224E-B2FB-393A37157313}"/>
                </a:ext>
              </a:extLst>
            </p:cNvPr>
            <p:cNvSpPr/>
            <p:nvPr/>
          </p:nvSpPr>
          <p:spPr>
            <a:xfrm>
              <a:off x="368763" y="1500012"/>
              <a:ext cx="11454473" cy="923330"/>
            </a:xfrm>
            <a:prstGeom prst="rect">
              <a:avLst/>
            </a:prstGeom>
            <a:solidFill>
              <a:srgbClr val="BEC6EA">
                <a:alpha val="15000"/>
              </a:srgbClr>
            </a:solidFill>
          </p:spPr>
          <p:txBody>
            <a:bodyPr wrap="square">
              <a:spAutoFit/>
            </a:bodyPr>
            <a:lstStyle/>
            <a:p>
              <a:pPr fontAlgn="base"/>
              <a:r>
                <a:rPr lang="en-US" dirty="0">
                  <a:latin typeface="Helvetica Light" panose="020B0403020202020204" pitchFamily="34" charset="0"/>
                </a:rPr>
                <a:t>"This is a very odd UI choice IMO. I would not have expected it to work this way. Rather, it seems like a way to add a note to the _entire_ report, not to a part of it. Maybe highlighting all the relevant note locations even without a mouse-over would be good.” </a:t>
              </a:r>
              <a:r>
                <a:rPr lang="en-US" sz="1200" dirty="0">
                  <a:latin typeface="+mj-lt"/>
                </a:rPr>
                <a:t>Michael S.</a:t>
              </a:r>
              <a:endParaRPr lang="en-US" sz="1200" dirty="0">
                <a:solidFill>
                  <a:srgbClr val="6653FF"/>
                </a:solidFill>
                <a:latin typeface="+mj-lt"/>
              </a:endParaRPr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B71FD081-937A-464C-89F2-0A87705BA349}"/>
                </a:ext>
              </a:extLst>
            </p:cNvPr>
            <p:cNvSpPr/>
            <p:nvPr/>
          </p:nvSpPr>
          <p:spPr>
            <a:xfrm>
              <a:off x="323044" y="1482286"/>
              <a:ext cx="45719" cy="94105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B8F14097-F8BF-8540-AA30-0FD7EBE2E875}"/>
              </a:ext>
            </a:extLst>
          </p:cNvPr>
          <p:cNvGrpSpPr/>
          <p:nvPr/>
        </p:nvGrpSpPr>
        <p:grpSpPr>
          <a:xfrm>
            <a:off x="323044" y="2636448"/>
            <a:ext cx="11500192" cy="664057"/>
            <a:chOff x="323044" y="3021844"/>
            <a:chExt cx="11500192" cy="664057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BCA4F72-D9E9-D349-8023-D2F3E5178373}"/>
                </a:ext>
              </a:extLst>
            </p:cNvPr>
            <p:cNvSpPr/>
            <p:nvPr/>
          </p:nvSpPr>
          <p:spPr>
            <a:xfrm>
              <a:off x="368763" y="3039570"/>
              <a:ext cx="11454473" cy="646331"/>
            </a:xfrm>
            <a:prstGeom prst="rect">
              <a:avLst/>
            </a:prstGeom>
            <a:solidFill>
              <a:srgbClr val="BEC6EA">
                <a:alpha val="15000"/>
              </a:srgbClr>
            </a:solidFill>
          </p:spPr>
          <p:txBody>
            <a:bodyPr wrap="square">
              <a:spAutoFit/>
            </a:bodyPr>
            <a:lstStyle/>
            <a:p>
              <a:pPr fontAlgn="base"/>
              <a:r>
                <a:rPr lang="en-US" dirty="0">
                  <a:latin typeface="Helvetica Light" panose="020B0403020202020204" pitchFamily="34" charset="0"/>
                </a:rPr>
                <a:t>”Not used to contextual flow in UI, maybe its better to dim the other (not relevant) items in the UI </a:t>
              </a:r>
              <a:endParaRPr lang="he-IL" dirty="0">
                <a:latin typeface="Helvetica Light" panose="020B0403020202020204" pitchFamily="34" charset="0"/>
              </a:endParaRPr>
            </a:p>
            <a:p>
              <a:pPr fontAlgn="base"/>
              <a:r>
                <a:rPr lang="en-US" dirty="0">
                  <a:latin typeface="Helvetica Light" panose="020B0403020202020204" pitchFamily="34" charset="0"/>
                </a:rPr>
                <a:t>and leave only those that can be clicked.” </a:t>
              </a:r>
              <a:r>
                <a:rPr lang="en-US" sz="1200" dirty="0"/>
                <a:t>Yuri </a:t>
              </a:r>
              <a:r>
                <a:rPr lang="en-US" sz="1200" dirty="0" err="1"/>
                <a:t>Paliy</a:t>
              </a:r>
              <a:endParaRPr lang="en-US" sz="1200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0202C36-C086-2B4A-84F6-EFB6BA09CE41}"/>
                </a:ext>
              </a:extLst>
            </p:cNvPr>
            <p:cNvSpPr/>
            <p:nvPr/>
          </p:nvSpPr>
          <p:spPr>
            <a:xfrm>
              <a:off x="323044" y="3021844"/>
              <a:ext cx="45719" cy="66405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14BE963E-CE7B-5744-8A08-1AE4BA9A1160}"/>
              </a:ext>
            </a:extLst>
          </p:cNvPr>
          <p:cNvGrpSpPr/>
          <p:nvPr/>
        </p:nvGrpSpPr>
        <p:grpSpPr>
          <a:xfrm>
            <a:off x="323044" y="3517514"/>
            <a:ext cx="11500192" cy="387058"/>
            <a:chOff x="323044" y="3903531"/>
            <a:chExt cx="11500192" cy="387058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550C285-58BF-4148-82DE-CE9CFE77350F}"/>
                </a:ext>
              </a:extLst>
            </p:cNvPr>
            <p:cNvSpPr/>
            <p:nvPr/>
          </p:nvSpPr>
          <p:spPr>
            <a:xfrm>
              <a:off x="368763" y="3921256"/>
              <a:ext cx="11454473" cy="369332"/>
            </a:xfrm>
            <a:prstGeom prst="rect">
              <a:avLst/>
            </a:prstGeom>
            <a:solidFill>
              <a:srgbClr val="BEC6EA">
                <a:alpha val="15000"/>
              </a:srgbClr>
            </a:solidFill>
          </p:spPr>
          <p:txBody>
            <a:bodyPr wrap="square">
              <a:spAutoFit/>
            </a:bodyPr>
            <a:lstStyle/>
            <a:p>
              <a:pPr fontAlgn="base"/>
              <a:r>
                <a:rPr lang="en-US" dirty="0">
                  <a:latin typeface="Helvetica Light" panose="020B0403020202020204" pitchFamily="34" charset="0"/>
                </a:rPr>
                <a:t>”Too complicated” </a:t>
              </a:r>
              <a:r>
                <a:rPr lang="en-US" sz="1200" dirty="0" err="1"/>
                <a:t>Ofer</a:t>
              </a:r>
              <a:endParaRPr lang="en-US" sz="1200" dirty="0">
                <a:latin typeface="Helvetica Light" panose="020B0403020202020204" pitchFamily="34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E182514-2940-1847-A0DA-307ABA324C61}"/>
                </a:ext>
              </a:extLst>
            </p:cNvPr>
            <p:cNvSpPr/>
            <p:nvPr/>
          </p:nvSpPr>
          <p:spPr>
            <a:xfrm>
              <a:off x="323044" y="3903531"/>
              <a:ext cx="45719" cy="38705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388F2B60-3A29-0841-B438-D8EF87BB750C}"/>
              </a:ext>
            </a:extLst>
          </p:cNvPr>
          <p:cNvGrpSpPr/>
          <p:nvPr/>
        </p:nvGrpSpPr>
        <p:grpSpPr>
          <a:xfrm>
            <a:off x="323044" y="4121580"/>
            <a:ext cx="11500192" cy="387058"/>
            <a:chOff x="323044" y="4506356"/>
            <a:chExt cx="11500192" cy="387058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CEBA0F8-AAE8-F441-844D-21C788D56FFF}"/>
                </a:ext>
              </a:extLst>
            </p:cNvPr>
            <p:cNvSpPr/>
            <p:nvPr/>
          </p:nvSpPr>
          <p:spPr>
            <a:xfrm>
              <a:off x="368763" y="4524082"/>
              <a:ext cx="11454473" cy="369332"/>
            </a:xfrm>
            <a:prstGeom prst="rect">
              <a:avLst/>
            </a:prstGeom>
            <a:solidFill>
              <a:srgbClr val="BEC6EA">
                <a:alpha val="15000"/>
              </a:srgbClr>
            </a:solidFill>
          </p:spPr>
          <p:txBody>
            <a:bodyPr wrap="square">
              <a:spAutoFit/>
            </a:bodyPr>
            <a:lstStyle/>
            <a:p>
              <a:pPr fontAlgn="base"/>
              <a:r>
                <a:rPr lang="en-US" dirty="0">
                  <a:latin typeface="Helvetica Light" panose="020B0403020202020204" pitchFamily="34" charset="0"/>
                </a:rPr>
                <a:t>"Nothing to add. This task was very clear.” </a:t>
              </a:r>
              <a:r>
                <a:rPr lang="en-US" sz="1200" dirty="0"/>
                <a:t>Dany</a:t>
              </a:r>
              <a:endParaRPr lang="en-US" sz="1200" dirty="0">
                <a:latin typeface="Helvetica Light" panose="020B0403020202020204" pitchFamily="34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9FA8045-7AB1-674C-8478-58C7A28E65F7}"/>
                </a:ext>
              </a:extLst>
            </p:cNvPr>
            <p:cNvSpPr/>
            <p:nvPr/>
          </p:nvSpPr>
          <p:spPr>
            <a:xfrm>
              <a:off x="323044" y="4506356"/>
              <a:ext cx="45719" cy="36933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</p:grpSp>
    </p:spTree>
    <p:extLst>
      <p:ext uri="{BB962C8B-B14F-4D97-AF65-F5344CB8AC3E}">
        <p14:creationId xmlns:p14="http://schemas.microsoft.com/office/powerpoint/2010/main" val="24585171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36B11FE2-8B17-4B41-81A2-8EC5ADA013AF}"/>
              </a:ext>
            </a:extLst>
          </p:cNvPr>
          <p:cNvGrpSpPr/>
          <p:nvPr/>
        </p:nvGrpSpPr>
        <p:grpSpPr>
          <a:xfrm>
            <a:off x="386097" y="2987405"/>
            <a:ext cx="10463873" cy="883191"/>
            <a:chOff x="386097" y="3879298"/>
            <a:chExt cx="10463873" cy="883191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6025B97-36D8-4F41-B43C-DA32471E3FD7}"/>
                </a:ext>
              </a:extLst>
            </p:cNvPr>
            <p:cNvSpPr/>
            <p:nvPr/>
          </p:nvSpPr>
          <p:spPr>
            <a:xfrm>
              <a:off x="1030014" y="3879299"/>
              <a:ext cx="9819956" cy="88319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fontAlgn="base">
                <a:lnSpc>
                  <a:spcPct val="150000"/>
                </a:lnSpc>
              </a:pPr>
              <a:r>
                <a:rPr lang="en-US" dirty="0">
                  <a:solidFill>
                    <a:srgbClr val="6653FF"/>
                  </a:solidFill>
                  <a:latin typeface="Helvetica" pitchFamily="2" charset="0"/>
                </a:rPr>
                <a:t>Third Task - Add note on a specific item: </a:t>
              </a:r>
              <a:r>
                <a:rPr lang="en-US" dirty="0">
                  <a:latin typeface="Helvetica" pitchFamily="2" charset="0"/>
                </a:rPr>
                <a:t> </a:t>
              </a:r>
              <a:r>
                <a:rPr lang="en-US" dirty="0">
                  <a:latin typeface="Helvetica Light" panose="020B0403020202020204" pitchFamily="34" charset="0"/>
                </a:rPr>
                <a:t>Maybe on clicking on the “Add Note” button – All the items that can be selected will be visible for a second.</a:t>
              </a: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3F4AECFA-B1EF-3646-B5B2-097C646BE0D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6097" y="3879298"/>
              <a:ext cx="472885" cy="5413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810406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6739F745-91C0-8C45-9582-0C8D45A9C6B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049" t="379" r="23203" b="11471"/>
          <a:stretch/>
        </p:blipFill>
        <p:spPr>
          <a:xfrm>
            <a:off x="4934183" y="2272904"/>
            <a:ext cx="7257817" cy="4585096"/>
          </a:xfrm>
          <a:prstGeom prst="rect">
            <a:avLst/>
          </a:prstGeom>
          <a:effectLst>
            <a:softEdge rad="749300"/>
          </a:effectLst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AABE494E-B15F-F747-A8DB-D64B3C90CC17}"/>
              </a:ext>
            </a:extLst>
          </p:cNvPr>
          <p:cNvSpPr/>
          <p:nvPr/>
        </p:nvSpPr>
        <p:spPr>
          <a:xfrm>
            <a:off x="5584456" y="1327417"/>
            <a:ext cx="1023106" cy="1023106"/>
          </a:xfrm>
          <a:prstGeom prst="ellipse">
            <a:avLst/>
          </a:prstGeom>
          <a:solidFill>
            <a:schemeClr val="accent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67175B4-0600-BC44-85DA-1AE75D66C48F}"/>
              </a:ext>
            </a:extLst>
          </p:cNvPr>
          <p:cNvSpPr/>
          <p:nvPr/>
        </p:nvSpPr>
        <p:spPr>
          <a:xfrm>
            <a:off x="0" y="-22578"/>
            <a:ext cx="12192000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F65B80-CEF9-FB49-87A0-338440CC5B0D}"/>
              </a:ext>
            </a:extLst>
          </p:cNvPr>
          <p:cNvSpPr txBox="1"/>
          <p:nvPr/>
        </p:nvSpPr>
        <p:spPr>
          <a:xfrm>
            <a:off x="5718342" y="1495096"/>
            <a:ext cx="7553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L" sz="4000" dirty="0">
                <a:solidFill>
                  <a:srgbClr val="6653FF"/>
                </a:solidFill>
                <a:latin typeface="Helvetica Light" panose="020B0403020202020204" pitchFamily="34" charset="0"/>
              </a:rPr>
              <a:t>#4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1A1AC74-9FA4-FC4D-9744-4CA5240FEFAA}"/>
              </a:ext>
            </a:extLst>
          </p:cNvPr>
          <p:cNvSpPr/>
          <p:nvPr/>
        </p:nvSpPr>
        <p:spPr>
          <a:xfrm>
            <a:off x="2488282" y="2999366"/>
            <a:ext cx="72154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sz="3200" b="1" dirty="0">
                <a:solidFill>
                  <a:srgbClr val="6653FF"/>
                </a:solidFill>
                <a:latin typeface="Helvetica" pitchFamily="2" charset="0"/>
              </a:rPr>
              <a:t>Create a note, then change the state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E9A622F-FB44-E142-95F3-4D9A8A524CD7}"/>
              </a:ext>
            </a:extLst>
          </p:cNvPr>
          <p:cNvSpPr/>
          <p:nvPr/>
        </p:nvSpPr>
        <p:spPr>
          <a:xfrm>
            <a:off x="3688931" y="3620912"/>
            <a:ext cx="4814138" cy="8831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lnSpc>
                <a:spcPct val="150000"/>
              </a:lnSpc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</a:rPr>
              <a:t>Tests the ability of the user to find the state </a:t>
            </a:r>
          </a:p>
          <a:p>
            <a:pPr algn="ctr" fontAlgn="base">
              <a:lnSpc>
                <a:spcPct val="150000"/>
              </a:lnSpc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</a:rPr>
              <a:t>of the note and change it from open to closed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499574D-707D-9A46-8141-EE22CE2B339C}"/>
              </a:ext>
            </a:extLst>
          </p:cNvPr>
          <p:cNvSpPr/>
          <p:nvPr/>
        </p:nvSpPr>
        <p:spPr>
          <a:xfrm>
            <a:off x="5400951" y="2611649"/>
            <a:ext cx="13901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 panose="020B0403020202020204" pitchFamily="34" charset="0"/>
              </a:rPr>
              <a:t>Fourth Task</a:t>
            </a:r>
          </a:p>
        </p:txBody>
      </p:sp>
    </p:spTree>
    <p:extLst>
      <p:ext uri="{BB962C8B-B14F-4D97-AF65-F5344CB8AC3E}">
        <p14:creationId xmlns:p14="http://schemas.microsoft.com/office/powerpoint/2010/main" val="4925849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501C2225-886C-EA4D-AAE1-E2EA11BBCD64}"/>
              </a:ext>
            </a:extLst>
          </p:cNvPr>
          <p:cNvGrpSpPr/>
          <p:nvPr/>
        </p:nvGrpSpPr>
        <p:grpSpPr>
          <a:xfrm>
            <a:off x="68240" y="136827"/>
            <a:ext cx="12123760" cy="6858000"/>
            <a:chOff x="68240" y="-27296"/>
            <a:chExt cx="12123760" cy="6858000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A0299BAA-B9EF-F34B-B633-A69D2A4A19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0000"/>
            </a:blip>
            <a:stretch>
              <a:fillRect/>
            </a:stretch>
          </p:blipFill>
          <p:spPr>
            <a:xfrm>
              <a:off x="5340834" y="-27296"/>
              <a:ext cx="6851166" cy="685800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7BF84845-21F4-A947-B24D-BDC343C5BB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alphaModFix amt="30000"/>
            </a:blip>
            <a:srcRect l="25609" r="-1552"/>
            <a:stretch/>
          </p:blipFill>
          <p:spPr>
            <a:xfrm>
              <a:off x="68240" y="-27296"/>
              <a:ext cx="5112000" cy="6858000"/>
            </a:xfrm>
            <a:prstGeom prst="rect">
              <a:avLst/>
            </a:prstGeom>
          </p:spPr>
        </p:pic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8223B5A3-0280-6443-80E6-62D9B82040F8}"/>
              </a:ext>
            </a:extLst>
          </p:cNvPr>
          <p:cNvSpPr/>
          <p:nvPr/>
        </p:nvSpPr>
        <p:spPr>
          <a:xfrm>
            <a:off x="-1" y="23149"/>
            <a:ext cx="12211291" cy="6834851"/>
          </a:xfrm>
          <a:prstGeom prst="rect">
            <a:avLst/>
          </a:prstGeom>
          <a:solidFill>
            <a:srgbClr val="BEC6EA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67175B4-0600-BC44-85DA-1AE75D66C48F}"/>
              </a:ext>
            </a:extLst>
          </p:cNvPr>
          <p:cNvSpPr/>
          <p:nvPr/>
        </p:nvSpPr>
        <p:spPr>
          <a:xfrm>
            <a:off x="622763" y="2665823"/>
            <a:ext cx="11031412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0" name="The (name TBD) Integrated  Device security Platform">
            <a:extLst>
              <a:ext uri="{FF2B5EF4-FFF2-40B4-BE49-F238E27FC236}">
                <a16:creationId xmlns:a16="http://schemas.microsoft.com/office/drawing/2014/main" id="{99A77377-FB70-3E4F-A4EC-055398F26352}"/>
              </a:ext>
            </a:extLst>
          </p:cNvPr>
          <p:cNvSpPr txBox="1"/>
          <p:nvPr/>
        </p:nvSpPr>
        <p:spPr>
          <a:xfrm>
            <a:off x="622763" y="2159421"/>
            <a:ext cx="6654333" cy="25391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7500" b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2400" dirty="0">
                <a:solidFill>
                  <a:srgbClr val="6653FF"/>
                </a:solidFill>
                <a:latin typeface="Helvetica" pitchFamily="2" charset="0"/>
              </a:rPr>
              <a:t>Statistics</a:t>
            </a:r>
          </a:p>
          <a:p>
            <a:pPr>
              <a:defRPr sz="7500" b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en-US" sz="4500" dirty="0">
              <a:solidFill>
                <a:schemeClr val="tx1">
                  <a:lumMod val="65000"/>
                  <a:lumOff val="35000"/>
                </a:schemeClr>
              </a:solidFill>
              <a:latin typeface="Helvetica" pitchFamily="2" charset="0"/>
            </a:endParaRPr>
          </a:p>
          <a:p>
            <a:pPr>
              <a:defRPr sz="7500" b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en-US" sz="4500" dirty="0">
              <a:solidFill>
                <a:srgbClr val="6653FF"/>
              </a:solidFill>
              <a:latin typeface="Helvetica" pitchFamily="2" charset="0"/>
            </a:endParaRPr>
          </a:p>
          <a:p>
            <a:pPr>
              <a:defRPr sz="7500" b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4500" dirty="0">
              <a:solidFill>
                <a:srgbClr val="6653FF"/>
              </a:solidFill>
              <a:latin typeface="Helvetica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6A29AC4-ABA0-0840-AE09-D93EBED628E9}"/>
              </a:ext>
            </a:extLst>
          </p:cNvPr>
          <p:cNvSpPr/>
          <p:nvPr/>
        </p:nvSpPr>
        <p:spPr>
          <a:xfrm>
            <a:off x="622763" y="237919"/>
            <a:ext cx="502092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/>
            <a:r>
              <a:rPr lang="en-US" sz="2000" b="1" dirty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#4: </a:t>
            </a:r>
            <a:r>
              <a:rPr lang="en-US" sz="2000" b="1" dirty="0">
                <a:solidFill>
                  <a:srgbClr val="6653FF"/>
                </a:solidFill>
                <a:latin typeface="Helvetica" pitchFamily="2" charset="0"/>
              </a:rPr>
              <a:t>Create a note, then change the state</a:t>
            </a:r>
          </a:p>
          <a:p>
            <a:pPr algn="ctr" fontAlgn="base"/>
            <a:endParaRPr lang="en-US" sz="2000" b="1" dirty="0">
              <a:solidFill>
                <a:srgbClr val="6653FF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27F335-3A9F-B84A-8F3D-6EEBB63131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763" y="2715841"/>
            <a:ext cx="11031413" cy="135854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1D51B72-9372-104A-B238-6AABCFE8EED4}"/>
              </a:ext>
            </a:extLst>
          </p:cNvPr>
          <p:cNvSpPr/>
          <p:nvPr/>
        </p:nvSpPr>
        <p:spPr>
          <a:xfrm>
            <a:off x="4294028" y="2708069"/>
            <a:ext cx="3654916" cy="1358550"/>
          </a:xfrm>
          <a:prstGeom prst="rect">
            <a:avLst/>
          </a:prstGeom>
          <a:solidFill>
            <a:srgbClr val="00E4BF">
              <a:alpha val="2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6334400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FCE02C83-4642-684A-87E8-C98BDCA185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941921"/>
          </a:xfrm>
          <a:prstGeom prst="rect">
            <a:avLst/>
          </a:prstGeom>
        </p:spPr>
      </p:pic>
      <p:pic>
        <p:nvPicPr>
          <p:cNvPr id="13" name="Picture 12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62C2E0FC-94F7-D142-A087-31E1A6E880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4496" y="5581120"/>
            <a:ext cx="2987504" cy="13608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7239363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0C49420E-1E96-B548-A428-36377913E9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941921"/>
          </a:xfrm>
          <a:prstGeom prst="rect">
            <a:avLst/>
          </a:prstGeom>
        </p:spPr>
      </p:pic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94CD12FC-B611-2840-92A2-7CC01DC04B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7228" y="5581120"/>
            <a:ext cx="3004772" cy="13608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1532143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art, funnel chart&#10;&#10;Description automatically generated">
            <a:extLst>
              <a:ext uri="{FF2B5EF4-FFF2-40B4-BE49-F238E27FC236}">
                <a16:creationId xmlns:a16="http://schemas.microsoft.com/office/drawing/2014/main" id="{AA98189A-4E48-8F4B-AFF5-786C981D46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60000"/>
            <a:ext cx="12192000" cy="385644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7BB2EC2-79CF-F143-9384-369A554B3AFB}"/>
              </a:ext>
            </a:extLst>
          </p:cNvPr>
          <p:cNvSpPr/>
          <p:nvPr/>
        </p:nvSpPr>
        <p:spPr>
          <a:xfrm>
            <a:off x="368763" y="237919"/>
            <a:ext cx="502092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/>
            <a:r>
              <a:rPr lang="en-US" sz="2000" b="1" dirty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#4: </a:t>
            </a:r>
            <a:r>
              <a:rPr lang="en-US" sz="2000" b="1" dirty="0">
                <a:solidFill>
                  <a:srgbClr val="6653FF"/>
                </a:solidFill>
                <a:latin typeface="Helvetica" pitchFamily="2" charset="0"/>
              </a:rPr>
              <a:t>Create a note, then change the state</a:t>
            </a:r>
          </a:p>
          <a:p>
            <a:pPr algn="ctr" fontAlgn="base"/>
            <a:endParaRPr lang="en-US" sz="2000" b="1" dirty="0">
              <a:solidFill>
                <a:srgbClr val="6653FF"/>
              </a:solidFill>
            </a:endParaRPr>
          </a:p>
        </p:txBody>
      </p:sp>
      <p:sp>
        <p:nvSpPr>
          <p:cNvPr id="6" name="The (name TBD) Integrated  Device security Platform">
            <a:extLst>
              <a:ext uri="{FF2B5EF4-FFF2-40B4-BE49-F238E27FC236}">
                <a16:creationId xmlns:a16="http://schemas.microsoft.com/office/drawing/2014/main" id="{1DCB384C-D4EF-EC44-BF39-3744F1021EDE}"/>
              </a:ext>
            </a:extLst>
          </p:cNvPr>
          <p:cNvSpPr txBox="1"/>
          <p:nvPr/>
        </p:nvSpPr>
        <p:spPr>
          <a:xfrm>
            <a:off x="368763" y="1571852"/>
            <a:ext cx="6654333" cy="17235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7500" b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</a:rPr>
              <a:t>Rank the difficulty level</a:t>
            </a:r>
          </a:p>
          <a:p>
            <a:pPr>
              <a:defRPr sz="7500" b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en-US" sz="4500" dirty="0">
              <a:solidFill>
                <a:srgbClr val="6653FF"/>
              </a:solidFill>
              <a:latin typeface="Helvetica" pitchFamily="2" charset="0"/>
            </a:endParaRPr>
          </a:p>
          <a:p>
            <a:pPr>
              <a:defRPr sz="7500" b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4500" dirty="0">
              <a:solidFill>
                <a:srgbClr val="6653FF"/>
              </a:solidFill>
              <a:latin typeface="Helvetica" pitchFamily="2" charset="0"/>
            </a:endParaRPr>
          </a:p>
        </p:txBody>
      </p:sp>
      <p:sp>
        <p:nvSpPr>
          <p:cNvPr id="7" name="The (name TBD) Integrated  Device security Platform">
            <a:extLst>
              <a:ext uri="{FF2B5EF4-FFF2-40B4-BE49-F238E27FC236}">
                <a16:creationId xmlns:a16="http://schemas.microsoft.com/office/drawing/2014/main" id="{95914D4B-3823-714F-ABA0-09D0C26C5E38}"/>
              </a:ext>
            </a:extLst>
          </p:cNvPr>
          <p:cNvSpPr txBox="1"/>
          <p:nvPr/>
        </p:nvSpPr>
        <p:spPr>
          <a:xfrm>
            <a:off x="368762" y="5764024"/>
            <a:ext cx="1971481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7500" b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2400" dirty="0">
                <a:solidFill>
                  <a:srgbClr val="6653FF"/>
                </a:solidFill>
                <a:latin typeface="Helvetica" pitchFamily="2" charset="0"/>
              </a:rPr>
              <a:t> Average: 6.2</a:t>
            </a:r>
            <a:endParaRPr lang="en-US" sz="4500" dirty="0">
              <a:solidFill>
                <a:srgbClr val="6653FF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56336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he (name TBD) Integrated  Device security Platform">
            <a:extLst>
              <a:ext uri="{FF2B5EF4-FFF2-40B4-BE49-F238E27FC236}">
                <a16:creationId xmlns:a16="http://schemas.microsoft.com/office/drawing/2014/main" id="{90EE2081-609B-AD4C-B412-BC87ABD2B7B6}"/>
              </a:ext>
            </a:extLst>
          </p:cNvPr>
          <p:cNvSpPr txBox="1"/>
          <p:nvPr/>
        </p:nvSpPr>
        <p:spPr>
          <a:xfrm>
            <a:off x="368763" y="877807"/>
            <a:ext cx="7465421" cy="1154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7500" b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2400" dirty="0">
                <a:solidFill>
                  <a:srgbClr val="6653FF"/>
                </a:solidFill>
                <a:latin typeface="Helvetica" pitchFamily="2" charset="0"/>
              </a:rPr>
              <a:t>We asked for suggestions – See quotes </a:t>
            </a:r>
            <a:endParaRPr lang="en-US" sz="4500" dirty="0">
              <a:solidFill>
                <a:srgbClr val="6653FF"/>
              </a:solidFill>
              <a:latin typeface="Helvetica" pitchFamily="2" charset="0"/>
            </a:endParaRPr>
          </a:p>
          <a:p>
            <a:pPr>
              <a:defRPr sz="7500" b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4500" dirty="0">
              <a:solidFill>
                <a:srgbClr val="6653FF"/>
              </a:solidFill>
              <a:latin typeface="Helvetica" pitchFamily="2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404EF43-2115-FF4A-990E-64396B4846A5}"/>
              </a:ext>
            </a:extLst>
          </p:cNvPr>
          <p:cNvGrpSpPr/>
          <p:nvPr/>
        </p:nvGrpSpPr>
        <p:grpSpPr>
          <a:xfrm>
            <a:off x="323044" y="1482286"/>
            <a:ext cx="11500192" cy="387058"/>
            <a:chOff x="323044" y="1482286"/>
            <a:chExt cx="11500192" cy="387058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D1AF28E9-FD82-224E-B2FB-393A37157313}"/>
                </a:ext>
              </a:extLst>
            </p:cNvPr>
            <p:cNvSpPr/>
            <p:nvPr/>
          </p:nvSpPr>
          <p:spPr>
            <a:xfrm>
              <a:off x="368763" y="1500012"/>
              <a:ext cx="11454473" cy="369332"/>
            </a:xfrm>
            <a:prstGeom prst="rect">
              <a:avLst/>
            </a:prstGeom>
            <a:solidFill>
              <a:srgbClr val="BEC6EA">
                <a:alpha val="15000"/>
              </a:srgbClr>
            </a:solidFill>
          </p:spPr>
          <p:txBody>
            <a:bodyPr wrap="square">
              <a:spAutoFit/>
            </a:bodyPr>
            <a:lstStyle/>
            <a:p>
              <a:pPr fontAlgn="base"/>
              <a:r>
                <a:rPr lang="en-US" dirty="0">
                  <a:latin typeface="Helvetica Light" panose="020B0403020202020204" pitchFamily="34" charset="0"/>
                </a:rPr>
                <a:t>”The button that closes the note does not look like a button that closes notes” </a:t>
              </a:r>
              <a:r>
                <a:rPr lang="en-US" sz="1200" dirty="0"/>
                <a:t>Nimrod Zach</a:t>
              </a:r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B71FD081-937A-464C-89F2-0A87705BA349}"/>
                </a:ext>
              </a:extLst>
            </p:cNvPr>
            <p:cNvSpPr/>
            <p:nvPr/>
          </p:nvSpPr>
          <p:spPr>
            <a:xfrm>
              <a:off x="323044" y="1482286"/>
              <a:ext cx="45719" cy="38705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B8F14097-F8BF-8540-AA30-0FD7EBE2E875}"/>
              </a:ext>
            </a:extLst>
          </p:cNvPr>
          <p:cNvGrpSpPr/>
          <p:nvPr/>
        </p:nvGrpSpPr>
        <p:grpSpPr>
          <a:xfrm>
            <a:off x="323044" y="2098837"/>
            <a:ext cx="11500192" cy="650882"/>
            <a:chOff x="323044" y="2968055"/>
            <a:chExt cx="11500192" cy="650882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BCA4F72-D9E9-D349-8023-D2F3E5178373}"/>
                </a:ext>
              </a:extLst>
            </p:cNvPr>
            <p:cNvSpPr/>
            <p:nvPr/>
          </p:nvSpPr>
          <p:spPr>
            <a:xfrm>
              <a:off x="368763" y="2971836"/>
              <a:ext cx="11454473" cy="646331"/>
            </a:xfrm>
            <a:prstGeom prst="rect">
              <a:avLst/>
            </a:prstGeom>
            <a:solidFill>
              <a:srgbClr val="BEC6EA">
                <a:alpha val="15000"/>
              </a:srgbClr>
            </a:solidFill>
          </p:spPr>
          <p:txBody>
            <a:bodyPr wrap="square">
              <a:spAutoFit/>
            </a:bodyPr>
            <a:lstStyle/>
            <a:p>
              <a:pPr fontAlgn="base"/>
              <a:r>
                <a:rPr lang="en-US" dirty="0">
                  <a:latin typeface="Helvetica Light" panose="020B0403020202020204" pitchFamily="34" charset="0"/>
                </a:rPr>
                <a:t>"Since I didn't know what indicates "open" at the beginning, I couldn't guess where to click to change the status. why not simply say "open" and "resolved"? ” </a:t>
              </a:r>
              <a:r>
                <a:rPr lang="en-US" sz="1200" dirty="0" err="1">
                  <a:latin typeface="Helvetica Light" panose="020B0403020202020204" pitchFamily="34" charset="0"/>
                </a:rPr>
                <a:t>Nati</a:t>
              </a:r>
              <a:endParaRPr lang="en-US" sz="1200" dirty="0">
                <a:latin typeface="Helvetica Light" panose="020B040302020202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0202C36-C086-2B4A-84F6-EFB6BA09CE41}"/>
                </a:ext>
              </a:extLst>
            </p:cNvPr>
            <p:cNvSpPr/>
            <p:nvPr/>
          </p:nvSpPr>
          <p:spPr>
            <a:xfrm>
              <a:off x="323044" y="2968055"/>
              <a:ext cx="45719" cy="65088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C550C285-58BF-4148-82DE-CE9CFE77350F}"/>
              </a:ext>
            </a:extLst>
          </p:cNvPr>
          <p:cNvSpPr/>
          <p:nvPr/>
        </p:nvSpPr>
        <p:spPr>
          <a:xfrm>
            <a:off x="368763" y="2980167"/>
            <a:ext cx="11454473" cy="369332"/>
          </a:xfrm>
          <a:prstGeom prst="rect">
            <a:avLst/>
          </a:prstGeom>
          <a:solidFill>
            <a:srgbClr val="BEC6EA">
              <a:alpha val="15000"/>
            </a:srgbClr>
          </a:solidFill>
        </p:spPr>
        <p:txBody>
          <a:bodyPr wrap="square">
            <a:spAutoFit/>
          </a:bodyPr>
          <a:lstStyle/>
          <a:p>
            <a:pPr fontAlgn="base"/>
            <a:r>
              <a:rPr lang="en-US" dirty="0">
                <a:latin typeface="Helvetica Light" panose="020B0403020202020204" pitchFamily="34" charset="0"/>
              </a:rPr>
              <a:t>"I simply couldn't understand that the button's meaning was "close note” </a:t>
            </a:r>
            <a:r>
              <a:rPr lang="en-US" sz="1200" dirty="0"/>
              <a:t>Gal Shahar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E182514-2940-1847-A0DA-307ABA324C61}"/>
              </a:ext>
            </a:extLst>
          </p:cNvPr>
          <p:cNvSpPr/>
          <p:nvPr/>
        </p:nvSpPr>
        <p:spPr>
          <a:xfrm>
            <a:off x="323044" y="2962442"/>
            <a:ext cx="45719" cy="38705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CEBA0F8-AAE8-F441-844D-21C788D56FFF}"/>
              </a:ext>
            </a:extLst>
          </p:cNvPr>
          <p:cNvSpPr/>
          <p:nvPr/>
        </p:nvSpPr>
        <p:spPr>
          <a:xfrm>
            <a:off x="368763" y="3575371"/>
            <a:ext cx="11454473" cy="369332"/>
          </a:xfrm>
          <a:prstGeom prst="rect">
            <a:avLst/>
          </a:prstGeom>
          <a:solidFill>
            <a:srgbClr val="BEC6EA">
              <a:alpha val="15000"/>
            </a:srgbClr>
          </a:solidFill>
        </p:spPr>
        <p:txBody>
          <a:bodyPr wrap="square">
            <a:spAutoFit/>
          </a:bodyPr>
          <a:lstStyle/>
          <a:p>
            <a:pPr fontAlgn="base"/>
            <a:r>
              <a:rPr lang="en-US" dirty="0">
                <a:latin typeface="Helvetica Light" panose="020B0403020202020204" pitchFamily="34" charset="0"/>
              </a:rPr>
              <a:t>"It would be more intuitive through the 3 dots menu” </a:t>
            </a:r>
            <a:r>
              <a:rPr lang="en-US" sz="1200" dirty="0"/>
              <a:t>Ori Hollander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9FA8045-7AB1-674C-8478-58C7A28E65F7}"/>
              </a:ext>
            </a:extLst>
          </p:cNvPr>
          <p:cNvSpPr/>
          <p:nvPr/>
        </p:nvSpPr>
        <p:spPr>
          <a:xfrm>
            <a:off x="323044" y="3575371"/>
            <a:ext cx="45719" cy="36933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8EF8BCB-226B-6746-A8B0-0827E0FF35C9}"/>
              </a:ext>
            </a:extLst>
          </p:cNvPr>
          <p:cNvSpPr/>
          <p:nvPr/>
        </p:nvSpPr>
        <p:spPr>
          <a:xfrm>
            <a:off x="368763" y="4175152"/>
            <a:ext cx="11454473" cy="369332"/>
          </a:xfrm>
          <a:prstGeom prst="rect">
            <a:avLst/>
          </a:prstGeom>
          <a:solidFill>
            <a:srgbClr val="BEC6EA">
              <a:alpha val="15000"/>
            </a:srgbClr>
          </a:solidFill>
        </p:spPr>
        <p:txBody>
          <a:bodyPr wrap="square">
            <a:spAutoFit/>
          </a:bodyPr>
          <a:lstStyle/>
          <a:p>
            <a:pPr fontAlgn="base"/>
            <a:r>
              <a:rPr lang="en-US" dirty="0">
                <a:latin typeface="Helvetica Light" panose="020B0403020202020204" pitchFamily="34" charset="0"/>
              </a:rPr>
              <a:t>"The close icon feels like a comments button.” </a:t>
            </a:r>
            <a:r>
              <a:rPr lang="en-US" sz="1200" dirty="0"/>
              <a:t>Asaf </a:t>
            </a:r>
            <a:r>
              <a:rPr lang="en-US" sz="1200" dirty="0" err="1"/>
              <a:t>Karas</a:t>
            </a:r>
            <a:endParaRPr lang="en-US" sz="12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D07AF8E-1DEA-114E-878D-2EAEBEF01D29}"/>
              </a:ext>
            </a:extLst>
          </p:cNvPr>
          <p:cNvSpPr/>
          <p:nvPr/>
        </p:nvSpPr>
        <p:spPr>
          <a:xfrm>
            <a:off x="323044" y="4175152"/>
            <a:ext cx="45719" cy="36933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C66578B-E229-324F-A5A5-3D0AE2229200}"/>
              </a:ext>
            </a:extLst>
          </p:cNvPr>
          <p:cNvSpPr/>
          <p:nvPr/>
        </p:nvSpPr>
        <p:spPr>
          <a:xfrm>
            <a:off x="368763" y="4788010"/>
            <a:ext cx="11454473" cy="369332"/>
          </a:xfrm>
          <a:prstGeom prst="rect">
            <a:avLst/>
          </a:prstGeom>
          <a:solidFill>
            <a:srgbClr val="BEC6EA">
              <a:alpha val="15000"/>
            </a:srgbClr>
          </a:solidFill>
        </p:spPr>
        <p:txBody>
          <a:bodyPr wrap="square">
            <a:spAutoFit/>
          </a:bodyPr>
          <a:lstStyle/>
          <a:p>
            <a:pPr fontAlgn="base"/>
            <a:r>
              <a:rPr lang="en-US" dirty="0">
                <a:latin typeface="Helvetica Light" panose="020B0403020202020204" pitchFamily="34" charset="0"/>
              </a:rPr>
              <a:t>"It's not clear what have I done. Also, the initial note was hard to spot” </a:t>
            </a:r>
            <a:r>
              <a:rPr lang="en-US" sz="1200" dirty="0"/>
              <a:t>Igor Z</a:t>
            </a:r>
            <a:endParaRPr lang="en-US" sz="1200" dirty="0">
              <a:latin typeface="Helvetica Light" panose="020B04030202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23F985B-D423-7144-A475-A149D0CE4EBA}"/>
              </a:ext>
            </a:extLst>
          </p:cNvPr>
          <p:cNvSpPr/>
          <p:nvPr/>
        </p:nvSpPr>
        <p:spPr>
          <a:xfrm>
            <a:off x="323044" y="4788010"/>
            <a:ext cx="45719" cy="36933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0599008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he (name TBD) Integrated  Device security Platform">
            <a:extLst>
              <a:ext uri="{FF2B5EF4-FFF2-40B4-BE49-F238E27FC236}">
                <a16:creationId xmlns:a16="http://schemas.microsoft.com/office/drawing/2014/main" id="{9F38F43E-6D1F-6B42-BC25-640267E90BB6}"/>
              </a:ext>
            </a:extLst>
          </p:cNvPr>
          <p:cNvSpPr txBox="1"/>
          <p:nvPr/>
        </p:nvSpPr>
        <p:spPr>
          <a:xfrm>
            <a:off x="588038" y="477328"/>
            <a:ext cx="6654333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7500" b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2400" dirty="0">
                <a:solidFill>
                  <a:srgbClr val="6653FF"/>
                </a:solidFill>
                <a:latin typeface="Helvetica" pitchFamily="2" charset="0"/>
              </a:rPr>
              <a:t>Would you use this feature?</a:t>
            </a: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3B854EB2-B333-4846-9CBF-88ED0FAFF3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7166"/>
            <a:ext cx="12192000" cy="3893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3072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3C438D61-7A72-D14E-ADC0-B33B6566802A}"/>
              </a:ext>
            </a:extLst>
          </p:cNvPr>
          <p:cNvGrpSpPr/>
          <p:nvPr/>
        </p:nvGrpSpPr>
        <p:grpSpPr>
          <a:xfrm>
            <a:off x="386097" y="2779656"/>
            <a:ext cx="11037079" cy="1298689"/>
            <a:chOff x="386097" y="4993192"/>
            <a:chExt cx="11037079" cy="1298689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BCA7BA31-F990-BD49-818A-899376E91987}"/>
                </a:ext>
              </a:extLst>
            </p:cNvPr>
            <p:cNvSpPr/>
            <p:nvPr/>
          </p:nvSpPr>
          <p:spPr>
            <a:xfrm>
              <a:off x="1030014" y="4993192"/>
              <a:ext cx="10393162" cy="129868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fontAlgn="base">
                <a:lnSpc>
                  <a:spcPct val="150000"/>
                </a:lnSpc>
              </a:pPr>
              <a:r>
                <a:rPr lang="en-US" dirty="0">
                  <a:solidFill>
                    <a:srgbClr val="6653FF"/>
                  </a:solidFill>
                  <a:latin typeface="Helvetica" pitchFamily="2" charset="0"/>
                </a:rPr>
                <a:t>Fourth Task - Change the state: </a:t>
              </a:r>
              <a:r>
                <a:rPr lang="en-US" dirty="0">
                  <a:latin typeface="Helvetica Light" panose="020B0403020202020204" pitchFamily="34" charset="0"/>
                </a:rPr>
                <a:t>The state concept was not very clear, the tooltip was not visible enough in the mockup, we might need to add a text next to the state icon or move it to the “Kabab menu” of the note.</a:t>
              </a:r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B7E23E3D-B560-4F4B-A8ED-69A3B4CEEA3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6097" y="4993192"/>
              <a:ext cx="472885" cy="5413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563827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6739F745-91C0-8C45-9582-0C8D45A9C6B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049" t="379" r="23203" b="11471"/>
          <a:stretch/>
        </p:blipFill>
        <p:spPr>
          <a:xfrm>
            <a:off x="4934183" y="2272904"/>
            <a:ext cx="7257817" cy="4585096"/>
          </a:xfrm>
          <a:prstGeom prst="rect">
            <a:avLst/>
          </a:prstGeom>
          <a:effectLst>
            <a:softEdge rad="749300"/>
          </a:effectLst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AABE494E-B15F-F747-A8DB-D64B3C90CC17}"/>
              </a:ext>
            </a:extLst>
          </p:cNvPr>
          <p:cNvSpPr/>
          <p:nvPr/>
        </p:nvSpPr>
        <p:spPr>
          <a:xfrm>
            <a:off x="5584456" y="1327417"/>
            <a:ext cx="1023106" cy="1023106"/>
          </a:xfrm>
          <a:prstGeom prst="ellipse">
            <a:avLst/>
          </a:prstGeom>
          <a:solidFill>
            <a:schemeClr val="accent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67175B4-0600-BC44-85DA-1AE75D66C48F}"/>
              </a:ext>
            </a:extLst>
          </p:cNvPr>
          <p:cNvSpPr/>
          <p:nvPr/>
        </p:nvSpPr>
        <p:spPr>
          <a:xfrm>
            <a:off x="0" y="-22578"/>
            <a:ext cx="12192000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F65B80-CEF9-FB49-87A0-338440CC5B0D}"/>
              </a:ext>
            </a:extLst>
          </p:cNvPr>
          <p:cNvSpPr txBox="1"/>
          <p:nvPr/>
        </p:nvSpPr>
        <p:spPr>
          <a:xfrm>
            <a:off x="5718342" y="1495096"/>
            <a:ext cx="7553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L" sz="4000" dirty="0">
                <a:solidFill>
                  <a:srgbClr val="6653FF"/>
                </a:solidFill>
                <a:latin typeface="Helvetica Light" panose="020B0403020202020204" pitchFamily="34" charset="0"/>
              </a:rPr>
              <a:t>#5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1A1AC74-9FA4-FC4D-9744-4CA5240FEFAA}"/>
              </a:ext>
            </a:extLst>
          </p:cNvPr>
          <p:cNvSpPr/>
          <p:nvPr/>
        </p:nvSpPr>
        <p:spPr>
          <a:xfrm>
            <a:off x="4467990" y="2999366"/>
            <a:ext cx="32560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sz="3200" b="1" dirty="0">
                <a:solidFill>
                  <a:srgbClr val="6653FF"/>
                </a:solidFill>
                <a:latin typeface="Helvetica" pitchFamily="2" charset="0"/>
              </a:rPr>
              <a:t>Hashtag in note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499574D-707D-9A46-8141-EE22CE2B339C}"/>
              </a:ext>
            </a:extLst>
          </p:cNvPr>
          <p:cNvSpPr/>
          <p:nvPr/>
        </p:nvSpPr>
        <p:spPr>
          <a:xfrm>
            <a:off x="5509955" y="2611649"/>
            <a:ext cx="11721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 panose="020B0403020202020204" pitchFamily="34" charset="0"/>
              </a:rPr>
              <a:t>Fifth Task</a:t>
            </a:r>
          </a:p>
        </p:txBody>
      </p:sp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F6C4412D-5037-D946-85A0-BEA39224B9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7410" y="4110707"/>
            <a:ext cx="5057179" cy="2504393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28008CEE-1589-304B-A88B-49E012383BF8}"/>
              </a:ext>
            </a:extLst>
          </p:cNvPr>
          <p:cNvSpPr/>
          <p:nvPr/>
        </p:nvSpPr>
        <p:spPr>
          <a:xfrm>
            <a:off x="2836133" y="3620912"/>
            <a:ext cx="6519734" cy="4651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lnSpc>
                <a:spcPct val="150000"/>
              </a:lnSpc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</a:rPr>
              <a:t>What do you think is the purpose of the hashtags in the notes?</a:t>
            </a:r>
          </a:p>
        </p:txBody>
      </p:sp>
    </p:spTree>
    <p:extLst>
      <p:ext uri="{BB962C8B-B14F-4D97-AF65-F5344CB8AC3E}">
        <p14:creationId xmlns:p14="http://schemas.microsoft.com/office/powerpoint/2010/main" val="18117114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he (name TBD) Integrated  Device security Platform">
            <a:extLst>
              <a:ext uri="{FF2B5EF4-FFF2-40B4-BE49-F238E27FC236}">
                <a16:creationId xmlns:a16="http://schemas.microsoft.com/office/drawing/2014/main" id="{90EE2081-609B-AD4C-B412-BC87ABD2B7B6}"/>
              </a:ext>
            </a:extLst>
          </p:cNvPr>
          <p:cNvSpPr txBox="1"/>
          <p:nvPr/>
        </p:nvSpPr>
        <p:spPr>
          <a:xfrm>
            <a:off x="368763" y="877807"/>
            <a:ext cx="7465421" cy="1154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7500" b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2400" dirty="0">
                <a:solidFill>
                  <a:srgbClr val="6653FF"/>
                </a:solidFill>
                <a:latin typeface="Helvetica" pitchFamily="2" charset="0"/>
              </a:rPr>
              <a:t>We asked for suggestions – See quotes </a:t>
            </a:r>
            <a:endParaRPr lang="en-US" sz="4500" dirty="0">
              <a:solidFill>
                <a:srgbClr val="6653FF"/>
              </a:solidFill>
              <a:latin typeface="Helvetica" pitchFamily="2" charset="0"/>
            </a:endParaRPr>
          </a:p>
          <a:p>
            <a:pPr>
              <a:defRPr sz="7500" b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4500" dirty="0">
              <a:solidFill>
                <a:srgbClr val="6653FF"/>
              </a:solidFill>
              <a:latin typeface="Helvetica" pitchFamily="2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404EF43-2115-FF4A-990E-64396B4846A5}"/>
              </a:ext>
            </a:extLst>
          </p:cNvPr>
          <p:cNvGrpSpPr/>
          <p:nvPr/>
        </p:nvGrpSpPr>
        <p:grpSpPr>
          <a:xfrm>
            <a:off x="323044" y="1482286"/>
            <a:ext cx="11500192" cy="387058"/>
            <a:chOff x="323044" y="1482286"/>
            <a:chExt cx="11500192" cy="387058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D1AF28E9-FD82-224E-B2FB-393A37157313}"/>
                </a:ext>
              </a:extLst>
            </p:cNvPr>
            <p:cNvSpPr/>
            <p:nvPr/>
          </p:nvSpPr>
          <p:spPr>
            <a:xfrm>
              <a:off x="368763" y="1500012"/>
              <a:ext cx="11454473" cy="369332"/>
            </a:xfrm>
            <a:prstGeom prst="rect">
              <a:avLst/>
            </a:prstGeom>
            <a:solidFill>
              <a:srgbClr val="BEC6EA">
                <a:alpha val="15000"/>
              </a:srgbClr>
            </a:solidFill>
          </p:spPr>
          <p:txBody>
            <a:bodyPr wrap="square">
              <a:spAutoFit/>
            </a:bodyPr>
            <a:lstStyle/>
            <a:p>
              <a:pPr fontAlgn="base"/>
              <a:r>
                <a:rPr lang="en-US" dirty="0">
                  <a:latin typeface="Helvetica Light" panose="020B0403020202020204" pitchFamily="34" charset="0"/>
                </a:rPr>
                <a:t>”Tag someone or use it afterwards for searching a tag” </a:t>
              </a:r>
              <a:r>
                <a:rPr lang="en-US" sz="1200" dirty="0"/>
                <a:t>Jonathan Sar Shalom</a:t>
              </a:r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B71FD081-937A-464C-89F2-0A87705BA349}"/>
                </a:ext>
              </a:extLst>
            </p:cNvPr>
            <p:cNvSpPr/>
            <p:nvPr/>
          </p:nvSpPr>
          <p:spPr>
            <a:xfrm>
              <a:off x="323044" y="1482286"/>
              <a:ext cx="45719" cy="38705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B8F14097-F8BF-8540-AA30-0FD7EBE2E875}"/>
              </a:ext>
            </a:extLst>
          </p:cNvPr>
          <p:cNvGrpSpPr/>
          <p:nvPr/>
        </p:nvGrpSpPr>
        <p:grpSpPr>
          <a:xfrm>
            <a:off x="323044" y="2098836"/>
            <a:ext cx="11500192" cy="947661"/>
            <a:chOff x="323044" y="2968054"/>
            <a:chExt cx="11500192" cy="947661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BCA4F72-D9E9-D349-8023-D2F3E5178373}"/>
                </a:ext>
              </a:extLst>
            </p:cNvPr>
            <p:cNvSpPr/>
            <p:nvPr/>
          </p:nvSpPr>
          <p:spPr>
            <a:xfrm>
              <a:off x="368763" y="2971836"/>
              <a:ext cx="11454473" cy="923330"/>
            </a:xfrm>
            <a:prstGeom prst="rect">
              <a:avLst/>
            </a:prstGeom>
            <a:solidFill>
              <a:srgbClr val="BEC6EA">
                <a:alpha val="15000"/>
              </a:srgbClr>
            </a:solidFill>
          </p:spPr>
          <p:txBody>
            <a:bodyPr wrap="square">
              <a:spAutoFit/>
            </a:bodyPr>
            <a:lstStyle/>
            <a:p>
              <a:pPr fontAlgn="base"/>
              <a:r>
                <a:rPr lang="en-US" dirty="0">
                  <a:latin typeface="Helvetica Light" panose="020B0403020202020204" pitchFamily="34" charset="0"/>
                </a:rPr>
                <a:t>"Maybe there is another place in the user's views (not in the specific report) where the team can browse notes by hashtags? Note: I don't see a way for the user to know he can use hashtags - maybe when editing the text there should be a toolbar above the editing box suggesting adding hashtag, bolding the text etc.” </a:t>
              </a:r>
              <a:r>
                <a:rPr lang="en-US" sz="1200" dirty="0"/>
                <a:t>Meir </a:t>
              </a:r>
              <a:r>
                <a:rPr lang="en-US" sz="1200" dirty="0" err="1"/>
                <a:t>Tsvi</a:t>
              </a:r>
              <a:endParaRPr lang="en-US" sz="1200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0202C36-C086-2B4A-84F6-EFB6BA09CE41}"/>
                </a:ext>
              </a:extLst>
            </p:cNvPr>
            <p:cNvSpPr/>
            <p:nvPr/>
          </p:nvSpPr>
          <p:spPr>
            <a:xfrm>
              <a:off x="323044" y="2968054"/>
              <a:ext cx="45719" cy="94766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C550C285-58BF-4148-82DE-CE9CFE77350F}"/>
              </a:ext>
            </a:extLst>
          </p:cNvPr>
          <p:cNvSpPr/>
          <p:nvPr/>
        </p:nvSpPr>
        <p:spPr>
          <a:xfrm>
            <a:off x="368763" y="3276947"/>
            <a:ext cx="11454473" cy="369332"/>
          </a:xfrm>
          <a:prstGeom prst="rect">
            <a:avLst/>
          </a:prstGeom>
          <a:solidFill>
            <a:srgbClr val="BEC6EA">
              <a:alpha val="15000"/>
            </a:srgbClr>
          </a:solidFill>
        </p:spPr>
        <p:txBody>
          <a:bodyPr wrap="square">
            <a:spAutoFit/>
          </a:bodyPr>
          <a:lstStyle/>
          <a:p>
            <a:pPr fontAlgn="base"/>
            <a:r>
              <a:rPr lang="en-US" dirty="0">
                <a:latin typeface="Helvetica Light" panose="020B0403020202020204" pitchFamily="34" charset="0"/>
              </a:rPr>
              <a:t>”Notify the relevant team (using slack for example)” </a:t>
            </a:r>
            <a:r>
              <a:rPr lang="en-US" sz="1200" dirty="0"/>
              <a:t>Yaniv Rogers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E182514-2940-1847-A0DA-307ABA324C61}"/>
              </a:ext>
            </a:extLst>
          </p:cNvPr>
          <p:cNvSpPr/>
          <p:nvPr/>
        </p:nvSpPr>
        <p:spPr>
          <a:xfrm>
            <a:off x="323044" y="3259222"/>
            <a:ext cx="45719" cy="38705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C66578B-E229-324F-A5A5-3D0AE2229200}"/>
              </a:ext>
            </a:extLst>
          </p:cNvPr>
          <p:cNvSpPr/>
          <p:nvPr/>
        </p:nvSpPr>
        <p:spPr>
          <a:xfrm>
            <a:off x="368763" y="3897278"/>
            <a:ext cx="11454473" cy="646331"/>
          </a:xfrm>
          <a:prstGeom prst="rect">
            <a:avLst/>
          </a:prstGeom>
          <a:solidFill>
            <a:srgbClr val="BEC6EA">
              <a:alpha val="15000"/>
            </a:srgbClr>
          </a:solidFill>
        </p:spPr>
        <p:txBody>
          <a:bodyPr wrap="square">
            <a:spAutoFit/>
          </a:bodyPr>
          <a:lstStyle/>
          <a:p>
            <a:pPr fontAlgn="base"/>
            <a:r>
              <a:rPr lang="en-US" dirty="0">
                <a:latin typeface="Helvetica Light" panose="020B0403020202020204" pitchFamily="34" charset="0"/>
              </a:rPr>
              <a:t>"They look like they are for searches. If they are for pre-defined tags/names/statuses - probably better to change them from a hashtag display to a proper tag - with background and boundaries. ” </a:t>
            </a:r>
            <a:r>
              <a:rPr lang="en-US" sz="1200" dirty="0"/>
              <a:t>Tamir</a:t>
            </a:r>
            <a:endParaRPr lang="en-US" sz="1200" dirty="0">
              <a:latin typeface="Helvetica Light" panose="020B04030202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23F985B-D423-7144-A475-A149D0CE4EBA}"/>
              </a:ext>
            </a:extLst>
          </p:cNvPr>
          <p:cNvSpPr/>
          <p:nvPr/>
        </p:nvSpPr>
        <p:spPr>
          <a:xfrm>
            <a:off x="323044" y="3897278"/>
            <a:ext cx="45719" cy="64633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5772036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6739F745-91C0-8C45-9582-0C8D45A9C6B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049" t="379" r="23203" b="11471"/>
          <a:stretch/>
        </p:blipFill>
        <p:spPr>
          <a:xfrm>
            <a:off x="4934183" y="2272904"/>
            <a:ext cx="7257817" cy="4585096"/>
          </a:xfrm>
          <a:prstGeom prst="rect">
            <a:avLst/>
          </a:prstGeom>
          <a:effectLst>
            <a:softEdge rad="749300"/>
          </a:effectLst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AABE494E-B15F-F747-A8DB-D64B3C90CC17}"/>
              </a:ext>
            </a:extLst>
          </p:cNvPr>
          <p:cNvSpPr/>
          <p:nvPr/>
        </p:nvSpPr>
        <p:spPr>
          <a:xfrm>
            <a:off x="5584456" y="1327417"/>
            <a:ext cx="1023106" cy="1023106"/>
          </a:xfrm>
          <a:prstGeom prst="ellipse">
            <a:avLst/>
          </a:prstGeom>
          <a:solidFill>
            <a:schemeClr val="accent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67175B4-0600-BC44-85DA-1AE75D66C48F}"/>
              </a:ext>
            </a:extLst>
          </p:cNvPr>
          <p:cNvSpPr/>
          <p:nvPr/>
        </p:nvSpPr>
        <p:spPr>
          <a:xfrm>
            <a:off x="0" y="-22578"/>
            <a:ext cx="12192000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F65B80-CEF9-FB49-87A0-338440CC5B0D}"/>
              </a:ext>
            </a:extLst>
          </p:cNvPr>
          <p:cNvSpPr txBox="1"/>
          <p:nvPr/>
        </p:nvSpPr>
        <p:spPr>
          <a:xfrm>
            <a:off x="5718342" y="1495096"/>
            <a:ext cx="7553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L" sz="4000" dirty="0">
                <a:solidFill>
                  <a:srgbClr val="6653FF"/>
                </a:solidFill>
                <a:latin typeface="Helvetica Light" panose="020B0403020202020204" pitchFamily="34" charset="0"/>
              </a:rPr>
              <a:t>#6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1A1AC74-9FA4-FC4D-9744-4CA5240FEFAA}"/>
              </a:ext>
            </a:extLst>
          </p:cNvPr>
          <p:cNvSpPr/>
          <p:nvPr/>
        </p:nvSpPr>
        <p:spPr>
          <a:xfrm>
            <a:off x="2240233" y="2999366"/>
            <a:ext cx="77115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sz="3200" b="1" dirty="0">
                <a:solidFill>
                  <a:srgbClr val="6653FF"/>
                </a:solidFill>
                <a:latin typeface="Helvetica" pitchFamily="2" charset="0"/>
              </a:rPr>
              <a:t>View only resolved notes on the report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499574D-707D-9A46-8141-EE22CE2B339C}"/>
              </a:ext>
            </a:extLst>
          </p:cNvPr>
          <p:cNvSpPr/>
          <p:nvPr/>
        </p:nvSpPr>
        <p:spPr>
          <a:xfrm>
            <a:off x="5477895" y="2611649"/>
            <a:ext cx="12362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 panose="020B0403020202020204" pitchFamily="34" charset="0"/>
              </a:rPr>
              <a:t>Sixth Task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8008CEE-1589-304B-A88B-49E012383BF8}"/>
              </a:ext>
            </a:extLst>
          </p:cNvPr>
          <p:cNvSpPr/>
          <p:nvPr/>
        </p:nvSpPr>
        <p:spPr>
          <a:xfrm>
            <a:off x="3195176" y="3620912"/>
            <a:ext cx="5801652" cy="8831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lnSpc>
                <a:spcPct val="150000"/>
              </a:lnSpc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</a:rPr>
              <a:t>Tests the ability of the user to find drop down input field</a:t>
            </a:r>
          </a:p>
          <a:p>
            <a:pPr algn="ctr" fontAlgn="base">
              <a:lnSpc>
                <a:spcPct val="150000"/>
              </a:lnSpc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</a:rPr>
              <a:t>that will enable them to view resolved notes only </a:t>
            </a:r>
          </a:p>
        </p:txBody>
      </p:sp>
    </p:spTree>
    <p:extLst>
      <p:ext uri="{BB962C8B-B14F-4D97-AF65-F5344CB8AC3E}">
        <p14:creationId xmlns:p14="http://schemas.microsoft.com/office/powerpoint/2010/main" val="38607797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501C2225-886C-EA4D-AAE1-E2EA11BBCD64}"/>
              </a:ext>
            </a:extLst>
          </p:cNvPr>
          <p:cNvGrpSpPr/>
          <p:nvPr/>
        </p:nvGrpSpPr>
        <p:grpSpPr>
          <a:xfrm>
            <a:off x="68240" y="136827"/>
            <a:ext cx="12123760" cy="6858000"/>
            <a:chOff x="68240" y="-27296"/>
            <a:chExt cx="12123760" cy="6858000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A0299BAA-B9EF-F34B-B633-A69D2A4A19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0000"/>
            </a:blip>
            <a:stretch>
              <a:fillRect/>
            </a:stretch>
          </p:blipFill>
          <p:spPr>
            <a:xfrm>
              <a:off x="5340834" y="-27296"/>
              <a:ext cx="6851166" cy="685800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7BF84845-21F4-A947-B24D-BDC343C5BB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alphaModFix amt="30000"/>
            </a:blip>
            <a:srcRect l="25609" r="-1552"/>
            <a:stretch/>
          </p:blipFill>
          <p:spPr>
            <a:xfrm>
              <a:off x="68240" y="-27296"/>
              <a:ext cx="5112000" cy="6858000"/>
            </a:xfrm>
            <a:prstGeom prst="rect">
              <a:avLst/>
            </a:prstGeom>
          </p:spPr>
        </p:pic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8223B5A3-0280-6443-80E6-62D9B82040F8}"/>
              </a:ext>
            </a:extLst>
          </p:cNvPr>
          <p:cNvSpPr/>
          <p:nvPr/>
        </p:nvSpPr>
        <p:spPr>
          <a:xfrm>
            <a:off x="-1" y="23149"/>
            <a:ext cx="12211291" cy="6834851"/>
          </a:xfrm>
          <a:prstGeom prst="rect">
            <a:avLst/>
          </a:prstGeom>
          <a:solidFill>
            <a:srgbClr val="BEC6EA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67175B4-0600-BC44-85DA-1AE75D66C48F}"/>
              </a:ext>
            </a:extLst>
          </p:cNvPr>
          <p:cNvSpPr/>
          <p:nvPr/>
        </p:nvSpPr>
        <p:spPr>
          <a:xfrm>
            <a:off x="622763" y="2665823"/>
            <a:ext cx="11031412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0" name="The (name TBD) Integrated  Device security Platform">
            <a:extLst>
              <a:ext uri="{FF2B5EF4-FFF2-40B4-BE49-F238E27FC236}">
                <a16:creationId xmlns:a16="http://schemas.microsoft.com/office/drawing/2014/main" id="{99A77377-FB70-3E4F-A4EC-055398F26352}"/>
              </a:ext>
            </a:extLst>
          </p:cNvPr>
          <p:cNvSpPr txBox="1"/>
          <p:nvPr/>
        </p:nvSpPr>
        <p:spPr>
          <a:xfrm>
            <a:off x="622763" y="2159421"/>
            <a:ext cx="6654333" cy="25391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7500" b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2400" dirty="0">
                <a:solidFill>
                  <a:srgbClr val="6653FF"/>
                </a:solidFill>
                <a:latin typeface="Helvetica" pitchFamily="2" charset="0"/>
              </a:rPr>
              <a:t>Statistics</a:t>
            </a:r>
          </a:p>
          <a:p>
            <a:pPr>
              <a:defRPr sz="7500" b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en-US" sz="4500" dirty="0">
              <a:solidFill>
                <a:schemeClr val="tx1">
                  <a:lumMod val="65000"/>
                  <a:lumOff val="35000"/>
                </a:schemeClr>
              </a:solidFill>
              <a:latin typeface="Helvetica" pitchFamily="2" charset="0"/>
            </a:endParaRPr>
          </a:p>
          <a:p>
            <a:pPr>
              <a:defRPr sz="7500" b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en-US" sz="4500" dirty="0">
              <a:solidFill>
                <a:srgbClr val="6653FF"/>
              </a:solidFill>
              <a:latin typeface="Helvetica" pitchFamily="2" charset="0"/>
            </a:endParaRPr>
          </a:p>
          <a:p>
            <a:pPr>
              <a:defRPr sz="7500" b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4500" dirty="0">
              <a:solidFill>
                <a:srgbClr val="6653FF"/>
              </a:solidFill>
              <a:latin typeface="Helvetica" pitchFamily="2" charset="0"/>
            </a:endParaRPr>
          </a:p>
        </p:txBody>
      </p:sp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43D36A7A-BF49-1347-9053-9497BDF475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294" y="2695678"/>
            <a:ext cx="11031412" cy="145078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35343EB-A477-B74C-8EEB-FAB0EFE209E6}"/>
              </a:ext>
            </a:extLst>
          </p:cNvPr>
          <p:cNvSpPr/>
          <p:nvPr/>
        </p:nvSpPr>
        <p:spPr>
          <a:xfrm>
            <a:off x="603473" y="2708069"/>
            <a:ext cx="7345471" cy="1438390"/>
          </a:xfrm>
          <a:prstGeom prst="rect">
            <a:avLst/>
          </a:prstGeom>
          <a:solidFill>
            <a:srgbClr val="00E4BF">
              <a:alpha val="2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BD5D8A7-2BDD-AF49-A22C-E54868A81AA9}"/>
              </a:ext>
            </a:extLst>
          </p:cNvPr>
          <p:cNvSpPr/>
          <p:nvPr/>
        </p:nvSpPr>
        <p:spPr>
          <a:xfrm>
            <a:off x="580294" y="237919"/>
            <a:ext cx="532902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/>
            <a:r>
              <a:rPr lang="en-US" sz="2000" b="1" dirty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#6: </a:t>
            </a:r>
            <a:r>
              <a:rPr lang="en-US" sz="2000" b="1" dirty="0">
                <a:solidFill>
                  <a:srgbClr val="6653FF"/>
                </a:solidFill>
                <a:latin typeface="Helvetica" pitchFamily="2" charset="0"/>
              </a:rPr>
              <a:t>View only resolved notes on the report</a:t>
            </a:r>
          </a:p>
          <a:p>
            <a:pPr algn="ctr" fontAlgn="base"/>
            <a:endParaRPr lang="en-US" sz="2000" b="1" dirty="0">
              <a:solidFill>
                <a:srgbClr val="6653FF"/>
              </a:solidFill>
              <a:latin typeface="Helvetica" pitchFamily="2" charset="0"/>
            </a:endParaRPr>
          </a:p>
          <a:p>
            <a:pPr algn="ctr" fontAlgn="base"/>
            <a:endParaRPr lang="en-US" sz="2000" b="1" dirty="0">
              <a:solidFill>
                <a:srgbClr val="665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01925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B6A8A6E9-2AB5-9B47-86EE-C843CB068A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941921"/>
          </a:xfrm>
          <a:prstGeom prst="rect">
            <a:avLst/>
          </a:prstGeom>
        </p:spPr>
      </p:pic>
      <p:pic>
        <p:nvPicPr>
          <p:cNvPr id="9" name="Picture 8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E2F7C566-DAD2-C74F-A641-29E7424ADE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6890" y="5581120"/>
            <a:ext cx="2955110" cy="13608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15881333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76F259DE-6487-1D48-9030-A645534848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41920"/>
          </a:xfrm>
          <a:prstGeom prst="rect">
            <a:avLst/>
          </a:prstGeom>
        </p:spPr>
      </p:pic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1FC1AE68-ACC9-9644-A859-BD49387A60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6651" y="5577901"/>
            <a:ext cx="2989040" cy="13608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61757550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he (name TBD) Integrated  Device security Platform">
            <a:extLst>
              <a:ext uri="{FF2B5EF4-FFF2-40B4-BE49-F238E27FC236}">
                <a16:creationId xmlns:a16="http://schemas.microsoft.com/office/drawing/2014/main" id="{90EE2081-609B-AD4C-B412-BC87ABD2B7B6}"/>
              </a:ext>
            </a:extLst>
          </p:cNvPr>
          <p:cNvSpPr txBox="1"/>
          <p:nvPr/>
        </p:nvSpPr>
        <p:spPr>
          <a:xfrm>
            <a:off x="368763" y="877807"/>
            <a:ext cx="7465421" cy="1154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7500" b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2400" dirty="0">
                <a:solidFill>
                  <a:srgbClr val="6653FF"/>
                </a:solidFill>
                <a:latin typeface="Helvetica" pitchFamily="2" charset="0"/>
              </a:rPr>
              <a:t>We asked for suggestions – See quotes </a:t>
            </a:r>
            <a:endParaRPr lang="en-US" sz="4500" dirty="0">
              <a:solidFill>
                <a:srgbClr val="6653FF"/>
              </a:solidFill>
              <a:latin typeface="Helvetica" pitchFamily="2" charset="0"/>
            </a:endParaRPr>
          </a:p>
          <a:p>
            <a:pPr>
              <a:defRPr sz="7500" b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4500" dirty="0">
              <a:solidFill>
                <a:srgbClr val="6653FF"/>
              </a:solidFill>
              <a:latin typeface="Helvetica" pitchFamily="2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404EF43-2115-FF4A-990E-64396B4846A5}"/>
              </a:ext>
            </a:extLst>
          </p:cNvPr>
          <p:cNvGrpSpPr/>
          <p:nvPr/>
        </p:nvGrpSpPr>
        <p:grpSpPr>
          <a:xfrm>
            <a:off x="323044" y="1482285"/>
            <a:ext cx="11500192" cy="664058"/>
            <a:chOff x="323044" y="1482285"/>
            <a:chExt cx="11500192" cy="664058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D1AF28E9-FD82-224E-B2FB-393A37157313}"/>
                </a:ext>
              </a:extLst>
            </p:cNvPr>
            <p:cNvSpPr/>
            <p:nvPr/>
          </p:nvSpPr>
          <p:spPr>
            <a:xfrm>
              <a:off x="368763" y="1500012"/>
              <a:ext cx="11454473" cy="646331"/>
            </a:xfrm>
            <a:prstGeom prst="rect">
              <a:avLst/>
            </a:prstGeom>
            <a:solidFill>
              <a:srgbClr val="BEC6EA">
                <a:alpha val="15000"/>
              </a:srgbClr>
            </a:solidFill>
          </p:spPr>
          <p:txBody>
            <a:bodyPr wrap="square">
              <a:spAutoFit/>
            </a:bodyPr>
            <a:lstStyle/>
            <a:p>
              <a:pPr fontAlgn="base"/>
              <a:r>
                <a:rPr lang="en-US" dirty="0">
                  <a:latin typeface="Helvetica Light" panose="020B0403020202020204" pitchFamily="34" charset="0"/>
                </a:rPr>
                <a:t>”The option to close the report should be inside the note there is a good example </a:t>
              </a:r>
            </a:p>
            <a:p>
              <a:pPr fontAlgn="base"/>
              <a:r>
                <a:rPr lang="en-US" dirty="0">
                  <a:latin typeface="Helvetica Light" panose="020B0403020202020204" pitchFamily="34" charset="0"/>
                </a:rPr>
                <a:t>of it in Confluence comments” </a:t>
              </a:r>
              <a:r>
                <a:rPr lang="en-US" sz="1200" dirty="0" err="1"/>
                <a:t>Ofer</a:t>
              </a:r>
              <a:endParaRPr lang="en-US" sz="1200" dirty="0">
                <a:latin typeface="Helvetica Light" panose="020B0403020202020204" pitchFamily="34" charset="0"/>
              </a:endParaRPr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B71FD081-937A-464C-89F2-0A87705BA349}"/>
                </a:ext>
              </a:extLst>
            </p:cNvPr>
            <p:cNvSpPr/>
            <p:nvPr/>
          </p:nvSpPr>
          <p:spPr>
            <a:xfrm>
              <a:off x="323044" y="1482285"/>
              <a:ext cx="45719" cy="66197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C550C285-58BF-4148-82DE-CE9CFE77350F}"/>
              </a:ext>
            </a:extLst>
          </p:cNvPr>
          <p:cNvSpPr/>
          <p:nvPr/>
        </p:nvSpPr>
        <p:spPr>
          <a:xfrm>
            <a:off x="368763" y="2383483"/>
            <a:ext cx="11454473" cy="369332"/>
          </a:xfrm>
          <a:prstGeom prst="rect">
            <a:avLst/>
          </a:prstGeom>
          <a:solidFill>
            <a:srgbClr val="BEC6EA">
              <a:alpha val="15000"/>
            </a:srgbClr>
          </a:solidFill>
        </p:spPr>
        <p:txBody>
          <a:bodyPr wrap="square">
            <a:spAutoFit/>
          </a:bodyPr>
          <a:lstStyle/>
          <a:p>
            <a:pPr fontAlgn="base"/>
            <a:r>
              <a:rPr lang="en-US" dirty="0">
                <a:latin typeface="Helvetica Light" panose="020B0403020202020204" pitchFamily="34" charset="0"/>
              </a:rPr>
              <a:t>"Was a little bit hard to find” </a:t>
            </a:r>
            <a:r>
              <a:rPr lang="en-US" sz="1200" dirty="0"/>
              <a:t>Jonathan Sar Shalom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E182514-2940-1847-A0DA-307ABA324C61}"/>
              </a:ext>
            </a:extLst>
          </p:cNvPr>
          <p:cNvSpPr/>
          <p:nvPr/>
        </p:nvSpPr>
        <p:spPr>
          <a:xfrm>
            <a:off x="323044" y="2379406"/>
            <a:ext cx="45719" cy="38705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CEBA0F8-AAE8-F441-844D-21C788D56FFF}"/>
              </a:ext>
            </a:extLst>
          </p:cNvPr>
          <p:cNvSpPr/>
          <p:nvPr/>
        </p:nvSpPr>
        <p:spPr>
          <a:xfrm>
            <a:off x="368763" y="2978687"/>
            <a:ext cx="11454473" cy="369332"/>
          </a:xfrm>
          <a:prstGeom prst="rect">
            <a:avLst/>
          </a:prstGeom>
          <a:solidFill>
            <a:srgbClr val="BEC6EA">
              <a:alpha val="15000"/>
            </a:srgbClr>
          </a:solidFill>
        </p:spPr>
        <p:txBody>
          <a:bodyPr wrap="square">
            <a:spAutoFit/>
          </a:bodyPr>
          <a:lstStyle/>
          <a:p>
            <a:pPr fontAlgn="base"/>
            <a:r>
              <a:rPr lang="en-US" dirty="0">
                <a:latin typeface="Helvetica Light" panose="020B0403020202020204" pitchFamily="34" charset="0"/>
              </a:rPr>
              <a:t>"Not very intuitive” </a:t>
            </a:r>
            <a:r>
              <a:rPr lang="en-US" sz="1200" dirty="0"/>
              <a:t>Leo</a:t>
            </a:r>
            <a:endParaRPr lang="en-US" sz="1200" dirty="0">
              <a:latin typeface="Helvetica Light" panose="020B0403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9FA8045-7AB1-674C-8478-58C7A28E65F7}"/>
              </a:ext>
            </a:extLst>
          </p:cNvPr>
          <p:cNvSpPr/>
          <p:nvPr/>
        </p:nvSpPr>
        <p:spPr>
          <a:xfrm>
            <a:off x="323044" y="2978687"/>
            <a:ext cx="45719" cy="36933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8EF8BCB-226B-6746-A8B0-0827E0FF35C9}"/>
              </a:ext>
            </a:extLst>
          </p:cNvPr>
          <p:cNvSpPr/>
          <p:nvPr/>
        </p:nvSpPr>
        <p:spPr>
          <a:xfrm>
            <a:off x="368763" y="3578468"/>
            <a:ext cx="11454473" cy="369332"/>
          </a:xfrm>
          <a:prstGeom prst="rect">
            <a:avLst/>
          </a:prstGeom>
          <a:solidFill>
            <a:srgbClr val="BEC6EA">
              <a:alpha val="15000"/>
            </a:srgbClr>
          </a:solidFill>
        </p:spPr>
        <p:txBody>
          <a:bodyPr wrap="square">
            <a:spAutoFit/>
          </a:bodyPr>
          <a:lstStyle/>
          <a:p>
            <a:pPr fontAlgn="base"/>
            <a:r>
              <a:rPr lang="en-US" dirty="0">
                <a:latin typeface="Helvetica Light" panose="020B0403020202020204" pitchFamily="34" charset="0"/>
              </a:rPr>
              <a:t>"Why isn't a configuration such as what to see in the cogwheel menu?” </a:t>
            </a:r>
            <a:r>
              <a:rPr lang="en-US" sz="1200" dirty="0"/>
              <a:t>Eran </a:t>
            </a:r>
            <a:r>
              <a:rPr lang="en-US" sz="1200" dirty="0" err="1"/>
              <a:t>Brodet</a:t>
            </a:r>
            <a:endParaRPr lang="en-US" sz="12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D07AF8E-1DEA-114E-878D-2EAEBEF01D29}"/>
              </a:ext>
            </a:extLst>
          </p:cNvPr>
          <p:cNvSpPr/>
          <p:nvPr/>
        </p:nvSpPr>
        <p:spPr>
          <a:xfrm>
            <a:off x="323044" y="3578468"/>
            <a:ext cx="45719" cy="36933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4878653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32756024-2C2D-A540-8F73-D32D77B6E1CB}"/>
              </a:ext>
            </a:extLst>
          </p:cNvPr>
          <p:cNvGrpSpPr/>
          <p:nvPr/>
        </p:nvGrpSpPr>
        <p:grpSpPr>
          <a:xfrm>
            <a:off x="386097" y="3158336"/>
            <a:ext cx="11037079" cy="541329"/>
            <a:chOff x="386097" y="1457465"/>
            <a:chExt cx="11037079" cy="541329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BD6ECBC-77EF-7041-A41D-0ECC21321B1E}"/>
                </a:ext>
              </a:extLst>
            </p:cNvPr>
            <p:cNvSpPr/>
            <p:nvPr/>
          </p:nvSpPr>
          <p:spPr>
            <a:xfrm>
              <a:off x="1030014" y="1461571"/>
              <a:ext cx="10393162" cy="46769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fontAlgn="base">
                <a:lnSpc>
                  <a:spcPct val="150000"/>
                </a:lnSpc>
              </a:pPr>
              <a:r>
                <a:rPr lang="en-US" dirty="0">
                  <a:solidFill>
                    <a:srgbClr val="6653FF"/>
                  </a:solidFill>
                  <a:latin typeface="Helvetica" pitchFamily="2" charset="0"/>
                </a:rPr>
                <a:t>Sixth Task - View resolved notes only: </a:t>
              </a:r>
              <a:r>
                <a:rPr lang="en-US" dirty="0">
                  <a:latin typeface="Helvetica Light" panose="020B0403020202020204" pitchFamily="34" charset="0"/>
                </a:rPr>
                <a:t>Make the dropdown field more visible  - Not only an arrow </a:t>
              </a:r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8224BE30-8322-1F4B-8930-AC1295D6E9A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6097" y="1457465"/>
              <a:ext cx="472885" cy="5413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7362082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6739F745-91C0-8C45-9582-0C8D45A9C6B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049" t="379" r="23203" b="11471"/>
          <a:stretch/>
        </p:blipFill>
        <p:spPr>
          <a:xfrm>
            <a:off x="4934183" y="2272904"/>
            <a:ext cx="7257817" cy="4585096"/>
          </a:xfrm>
          <a:prstGeom prst="rect">
            <a:avLst/>
          </a:prstGeom>
          <a:effectLst>
            <a:softEdge rad="749300"/>
          </a:effectLst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AABE494E-B15F-F747-A8DB-D64B3C90CC17}"/>
              </a:ext>
            </a:extLst>
          </p:cNvPr>
          <p:cNvSpPr/>
          <p:nvPr/>
        </p:nvSpPr>
        <p:spPr>
          <a:xfrm>
            <a:off x="5584456" y="1327417"/>
            <a:ext cx="1023106" cy="1023106"/>
          </a:xfrm>
          <a:prstGeom prst="ellipse">
            <a:avLst/>
          </a:prstGeom>
          <a:solidFill>
            <a:schemeClr val="accent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67175B4-0600-BC44-85DA-1AE75D66C48F}"/>
              </a:ext>
            </a:extLst>
          </p:cNvPr>
          <p:cNvSpPr/>
          <p:nvPr/>
        </p:nvSpPr>
        <p:spPr>
          <a:xfrm>
            <a:off x="0" y="-22578"/>
            <a:ext cx="12192000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F65B80-CEF9-FB49-87A0-338440CC5B0D}"/>
              </a:ext>
            </a:extLst>
          </p:cNvPr>
          <p:cNvSpPr txBox="1"/>
          <p:nvPr/>
        </p:nvSpPr>
        <p:spPr>
          <a:xfrm>
            <a:off x="5718342" y="1495096"/>
            <a:ext cx="7553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L" sz="4000" dirty="0">
                <a:solidFill>
                  <a:srgbClr val="6653FF"/>
                </a:solidFill>
                <a:latin typeface="Helvetica Light" panose="020B0403020202020204" pitchFamily="34" charset="0"/>
              </a:rPr>
              <a:t>#7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1A1AC74-9FA4-FC4D-9744-4CA5240FEFAA}"/>
              </a:ext>
            </a:extLst>
          </p:cNvPr>
          <p:cNvSpPr/>
          <p:nvPr/>
        </p:nvSpPr>
        <p:spPr>
          <a:xfrm>
            <a:off x="2295119" y="2999366"/>
            <a:ext cx="7601761" cy="11387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sz="3200" b="1" dirty="0">
                <a:solidFill>
                  <a:srgbClr val="6653FF"/>
                </a:solidFill>
                <a:latin typeface="Helvetica" pitchFamily="2" charset="0"/>
              </a:rPr>
              <a:t>Add note in the exposure (Right pane)</a:t>
            </a:r>
          </a:p>
          <a:p>
            <a:pPr fontAlgn="base"/>
            <a:br>
              <a:rPr lang="en-US" dirty="0"/>
            </a:b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499574D-707D-9A46-8141-EE22CE2B339C}"/>
              </a:ext>
            </a:extLst>
          </p:cNvPr>
          <p:cNvSpPr/>
          <p:nvPr/>
        </p:nvSpPr>
        <p:spPr>
          <a:xfrm>
            <a:off x="5311185" y="2611649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 panose="020B0403020202020204" pitchFamily="34" charset="0"/>
              </a:rPr>
              <a:t>Seventh Task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8008CEE-1589-304B-A88B-49E012383BF8}"/>
              </a:ext>
            </a:extLst>
          </p:cNvPr>
          <p:cNvSpPr/>
          <p:nvPr/>
        </p:nvSpPr>
        <p:spPr>
          <a:xfrm>
            <a:off x="3060526" y="3620912"/>
            <a:ext cx="6070957" cy="4676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lnSpc>
                <a:spcPct val="150000"/>
              </a:lnSpc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</a:rPr>
              <a:t>Tests the ability of the user to add note on highlighted text</a:t>
            </a:r>
          </a:p>
        </p:txBody>
      </p:sp>
    </p:spTree>
    <p:extLst>
      <p:ext uri="{BB962C8B-B14F-4D97-AF65-F5344CB8AC3E}">
        <p14:creationId xmlns:p14="http://schemas.microsoft.com/office/powerpoint/2010/main" val="17052278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he (name TBD) Integrated  Device security Platform">
            <a:extLst>
              <a:ext uri="{FF2B5EF4-FFF2-40B4-BE49-F238E27FC236}">
                <a16:creationId xmlns:a16="http://schemas.microsoft.com/office/drawing/2014/main" id="{90EE2081-609B-AD4C-B412-BC87ABD2B7B6}"/>
              </a:ext>
            </a:extLst>
          </p:cNvPr>
          <p:cNvSpPr txBox="1"/>
          <p:nvPr/>
        </p:nvSpPr>
        <p:spPr>
          <a:xfrm>
            <a:off x="368763" y="877807"/>
            <a:ext cx="10793223" cy="1154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7500" b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2400" dirty="0">
                <a:solidFill>
                  <a:srgbClr val="6653FF"/>
                </a:solidFill>
                <a:latin typeface="Helvetica" pitchFamily="2" charset="0"/>
              </a:rPr>
              <a:t>We asked why not – See quotes </a:t>
            </a:r>
            <a:endParaRPr lang="en-US" sz="4500" dirty="0">
              <a:solidFill>
                <a:srgbClr val="6653FF"/>
              </a:solidFill>
              <a:latin typeface="Helvetica" pitchFamily="2" charset="0"/>
            </a:endParaRPr>
          </a:p>
          <a:p>
            <a:pPr>
              <a:defRPr sz="7500" b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4500" dirty="0">
              <a:solidFill>
                <a:srgbClr val="6653FF"/>
              </a:solidFill>
              <a:latin typeface="Helvetica" pitchFamily="2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404EF43-2115-FF4A-990E-64396B4846A5}"/>
              </a:ext>
            </a:extLst>
          </p:cNvPr>
          <p:cNvGrpSpPr/>
          <p:nvPr/>
        </p:nvGrpSpPr>
        <p:grpSpPr>
          <a:xfrm>
            <a:off x="323044" y="1482286"/>
            <a:ext cx="11500192" cy="941056"/>
            <a:chOff x="323044" y="1482286"/>
            <a:chExt cx="11500192" cy="941056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D1AF28E9-FD82-224E-B2FB-393A37157313}"/>
                </a:ext>
              </a:extLst>
            </p:cNvPr>
            <p:cNvSpPr/>
            <p:nvPr/>
          </p:nvSpPr>
          <p:spPr>
            <a:xfrm>
              <a:off x="368763" y="1500012"/>
              <a:ext cx="11454473" cy="923330"/>
            </a:xfrm>
            <a:prstGeom prst="rect">
              <a:avLst/>
            </a:prstGeom>
            <a:solidFill>
              <a:srgbClr val="BEC6EA">
                <a:alpha val="15000"/>
              </a:srgbClr>
            </a:solidFill>
          </p:spPr>
          <p:txBody>
            <a:bodyPr wrap="square">
              <a:spAutoFit/>
            </a:bodyPr>
            <a:lstStyle/>
            <a:p>
              <a:pPr fontAlgn="base"/>
              <a:r>
                <a:rPr lang="en-US" dirty="0">
                  <a:latin typeface="Helvetica Light" panose="020B0403020202020204" pitchFamily="34" charset="0"/>
                </a:rPr>
                <a:t>"I under this feature as being able to add comments to myself. I didn't understand from the UI that when another user will open the same report he/she will be able to see my notes. Also, I'm not sure if I want others to see my notes so maybe when adding notes I should be able to pick whether they are public or private.” </a:t>
              </a:r>
              <a:r>
                <a:rPr lang="en-US" sz="1200" dirty="0"/>
                <a:t>Meir </a:t>
              </a:r>
              <a:r>
                <a:rPr lang="en-US" sz="1200" dirty="0" err="1"/>
                <a:t>Tsvi</a:t>
              </a:r>
              <a:endParaRPr lang="en-US" sz="1200" dirty="0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B71FD081-937A-464C-89F2-0A87705BA349}"/>
                </a:ext>
              </a:extLst>
            </p:cNvPr>
            <p:cNvSpPr/>
            <p:nvPr/>
          </p:nvSpPr>
          <p:spPr>
            <a:xfrm>
              <a:off x="323044" y="1482286"/>
              <a:ext cx="45719" cy="92333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B8F14097-F8BF-8540-AA30-0FD7EBE2E875}"/>
              </a:ext>
            </a:extLst>
          </p:cNvPr>
          <p:cNvGrpSpPr/>
          <p:nvPr/>
        </p:nvGrpSpPr>
        <p:grpSpPr>
          <a:xfrm>
            <a:off x="323044" y="2623037"/>
            <a:ext cx="11500192" cy="557779"/>
            <a:chOff x="323044" y="2968055"/>
            <a:chExt cx="11500192" cy="557779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BCA4F72-D9E9-D349-8023-D2F3E5178373}"/>
                </a:ext>
              </a:extLst>
            </p:cNvPr>
            <p:cNvSpPr/>
            <p:nvPr/>
          </p:nvSpPr>
          <p:spPr>
            <a:xfrm>
              <a:off x="368763" y="2971836"/>
              <a:ext cx="11454473" cy="553998"/>
            </a:xfrm>
            <a:prstGeom prst="rect">
              <a:avLst/>
            </a:prstGeom>
            <a:solidFill>
              <a:srgbClr val="BEC6EA">
                <a:alpha val="15000"/>
              </a:srgbClr>
            </a:solidFill>
          </p:spPr>
          <p:txBody>
            <a:bodyPr wrap="square">
              <a:spAutoFit/>
            </a:bodyPr>
            <a:lstStyle/>
            <a:p>
              <a:pPr fontAlgn="base"/>
              <a:r>
                <a:rPr lang="en-US" dirty="0">
                  <a:latin typeface="Helvetica Light" panose="020B0403020202020204" pitchFamily="34" charset="0"/>
                </a:rPr>
                <a:t>"It isn't very intuitive to use and I would rather use JIRA as the place I usually work on with other developers” </a:t>
              </a:r>
              <a:endParaRPr lang="en-US" sz="1200" dirty="0"/>
            </a:p>
            <a:p>
              <a:pPr fontAlgn="base"/>
              <a:r>
                <a:rPr lang="en-US" sz="1200" dirty="0">
                  <a:latin typeface="+mj-lt"/>
                </a:rPr>
                <a:t>Asaf. K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0202C36-C086-2B4A-84F6-EFB6BA09CE41}"/>
                </a:ext>
              </a:extLst>
            </p:cNvPr>
            <p:cNvSpPr/>
            <p:nvPr/>
          </p:nvSpPr>
          <p:spPr>
            <a:xfrm>
              <a:off x="323044" y="2968055"/>
              <a:ext cx="45719" cy="55399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C550C285-58BF-4148-82DE-CE9CFE77350F}"/>
              </a:ext>
            </a:extLst>
          </p:cNvPr>
          <p:cNvSpPr/>
          <p:nvPr/>
        </p:nvSpPr>
        <p:spPr>
          <a:xfrm>
            <a:off x="368763" y="3488210"/>
            <a:ext cx="11454473" cy="369332"/>
          </a:xfrm>
          <a:prstGeom prst="rect">
            <a:avLst/>
          </a:prstGeom>
          <a:solidFill>
            <a:srgbClr val="BEC6EA">
              <a:alpha val="15000"/>
            </a:srgbClr>
          </a:solidFill>
        </p:spPr>
        <p:txBody>
          <a:bodyPr wrap="square">
            <a:spAutoFit/>
          </a:bodyPr>
          <a:lstStyle/>
          <a:p>
            <a:pPr fontAlgn="base"/>
            <a:r>
              <a:rPr lang="en-US" dirty="0">
                <a:latin typeface="Helvetica Light" panose="020B0403020202020204" pitchFamily="34" charset="0"/>
              </a:rPr>
              <a:t>"This adds too much functionality and UI logic to our product, and it is overloaded already.” </a:t>
            </a:r>
            <a:r>
              <a:rPr lang="en-US" sz="1200" dirty="0">
                <a:latin typeface="+mj-lt"/>
              </a:rPr>
              <a:t>Yael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E182514-2940-1847-A0DA-307ABA324C61}"/>
              </a:ext>
            </a:extLst>
          </p:cNvPr>
          <p:cNvSpPr/>
          <p:nvPr/>
        </p:nvSpPr>
        <p:spPr>
          <a:xfrm>
            <a:off x="323044" y="3470485"/>
            <a:ext cx="45719" cy="38705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3E35683-F499-664C-9DE6-4D6D5AD141D0}"/>
              </a:ext>
            </a:extLst>
          </p:cNvPr>
          <p:cNvSpPr/>
          <p:nvPr/>
        </p:nvSpPr>
        <p:spPr>
          <a:xfrm>
            <a:off x="368763" y="4132787"/>
            <a:ext cx="11454473" cy="646331"/>
          </a:xfrm>
          <a:prstGeom prst="rect">
            <a:avLst/>
          </a:prstGeom>
          <a:solidFill>
            <a:srgbClr val="BEC6EA">
              <a:alpha val="15000"/>
            </a:srgbClr>
          </a:solidFill>
        </p:spPr>
        <p:txBody>
          <a:bodyPr wrap="square">
            <a:spAutoFit/>
          </a:bodyPr>
          <a:lstStyle/>
          <a:p>
            <a:pPr fontAlgn="base"/>
            <a:r>
              <a:rPr lang="en-US" dirty="0">
                <a:latin typeface="Helvetica Light" panose="020B0403020202020204" pitchFamily="34" charset="0"/>
              </a:rPr>
              <a:t>"It largely depends on my (imagined) role... But the report's screens are packed with details already - not sure other users (or myself) would've noticed these notes in there.” </a:t>
            </a:r>
            <a:r>
              <a:rPr lang="en-US" sz="1200" dirty="0">
                <a:latin typeface="+mj-lt"/>
              </a:rPr>
              <a:t>Or P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611B420-7F4D-FE4B-A705-D6C00A0A61EC}"/>
              </a:ext>
            </a:extLst>
          </p:cNvPr>
          <p:cNvSpPr/>
          <p:nvPr/>
        </p:nvSpPr>
        <p:spPr>
          <a:xfrm>
            <a:off x="323044" y="4115061"/>
            <a:ext cx="45719" cy="64633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03406786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501C2225-886C-EA4D-AAE1-E2EA11BBCD64}"/>
              </a:ext>
            </a:extLst>
          </p:cNvPr>
          <p:cNvGrpSpPr/>
          <p:nvPr/>
        </p:nvGrpSpPr>
        <p:grpSpPr>
          <a:xfrm>
            <a:off x="68240" y="136827"/>
            <a:ext cx="12123760" cy="6858000"/>
            <a:chOff x="68240" y="-27296"/>
            <a:chExt cx="12123760" cy="6858000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A0299BAA-B9EF-F34B-B633-A69D2A4A19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0000"/>
            </a:blip>
            <a:stretch>
              <a:fillRect/>
            </a:stretch>
          </p:blipFill>
          <p:spPr>
            <a:xfrm>
              <a:off x="5340834" y="-27296"/>
              <a:ext cx="6851166" cy="685800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7BF84845-21F4-A947-B24D-BDC343C5BB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alphaModFix amt="30000"/>
            </a:blip>
            <a:srcRect l="25609" r="-1552"/>
            <a:stretch/>
          </p:blipFill>
          <p:spPr>
            <a:xfrm>
              <a:off x="68240" y="-27296"/>
              <a:ext cx="5112000" cy="6858000"/>
            </a:xfrm>
            <a:prstGeom prst="rect">
              <a:avLst/>
            </a:prstGeom>
          </p:spPr>
        </p:pic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8223B5A3-0280-6443-80E6-62D9B82040F8}"/>
              </a:ext>
            </a:extLst>
          </p:cNvPr>
          <p:cNvSpPr/>
          <p:nvPr/>
        </p:nvSpPr>
        <p:spPr>
          <a:xfrm>
            <a:off x="-1" y="23149"/>
            <a:ext cx="12211291" cy="6834851"/>
          </a:xfrm>
          <a:prstGeom prst="rect">
            <a:avLst/>
          </a:prstGeom>
          <a:solidFill>
            <a:srgbClr val="BEC6EA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67175B4-0600-BC44-85DA-1AE75D66C48F}"/>
              </a:ext>
            </a:extLst>
          </p:cNvPr>
          <p:cNvSpPr/>
          <p:nvPr/>
        </p:nvSpPr>
        <p:spPr>
          <a:xfrm>
            <a:off x="622763" y="2665823"/>
            <a:ext cx="11031412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0" name="The (name TBD) Integrated  Device security Platform">
            <a:extLst>
              <a:ext uri="{FF2B5EF4-FFF2-40B4-BE49-F238E27FC236}">
                <a16:creationId xmlns:a16="http://schemas.microsoft.com/office/drawing/2014/main" id="{99A77377-FB70-3E4F-A4EC-055398F26352}"/>
              </a:ext>
            </a:extLst>
          </p:cNvPr>
          <p:cNvSpPr txBox="1"/>
          <p:nvPr/>
        </p:nvSpPr>
        <p:spPr>
          <a:xfrm>
            <a:off x="622763" y="2159421"/>
            <a:ext cx="6654333" cy="25391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7500" b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2400" dirty="0">
                <a:solidFill>
                  <a:srgbClr val="6653FF"/>
                </a:solidFill>
                <a:latin typeface="Helvetica" pitchFamily="2" charset="0"/>
              </a:rPr>
              <a:t>Statistics</a:t>
            </a:r>
          </a:p>
          <a:p>
            <a:pPr>
              <a:defRPr sz="7500" b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en-US" sz="4500" dirty="0">
              <a:solidFill>
                <a:schemeClr val="tx1">
                  <a:lumMod val="65000"/>
                  <a:lumOff val="35000"/>
                </a:schemeClr>
              </a:solidFill>
              <a:latin typeface="Helvetica" pitchFamily="2" charset="0"/>
            </a:endParaRPr>
          </a:p>
          <a:p>
            <a:pPr>
              <a:defRPr sz="7500" b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en-US" sz="4500" dirty="0">
              <a:solidFill>
                <a:srgbClr val="6653FF"/>
              </a:solidFill>
              <a:latin typeface="Helvetica" pitchFamily="2" charset="0"/>
            </a:endParaRPr>
          </a:p>
          <a:p>
            <a:pPr>
              <a:defRPr sz="7500" b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4500" dirty="0">
              <a:solidFill>
                <a:srgbClr val="6653FF"/>
              </a:solidFill>
              <a:latin typeface="Helvetica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87DFB81-A3A9-AC4F-B005-01ECA60FD9B1}"/>
              </a:ext>
            </a:extLst>
          </p:cNvPr>
          <p:cNvSpPr/>
          <p:nvPr/>
        </p:nvSpPr>
        <p:spPr>
          <a:xfrm>
            <a:off x="622763" y="237919"/>
            <a:ext cx="526458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sz="2000" b="1" dirty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#7: </a:t>
            </a:r>
            <a:r>
              <a:rPr lang="en-US" sz="2000" b="1" dirty="0">
                <a:solidFill>
                  <a:srgbClr val="6653FF"/>
                </a:solidFill>
                <a:latin typeface="Helvetica" pitchFamily="2" charset="0"/>
              </a:rPr>
              <a:t>Add note in the exposure (Right pane)</a:t>
            </a:r>
          </a:p>
          <a:p>
            <a:pPr algn="ctr" fontAlgn="base"/>
            <a:endParaRPr lang="en-US" sz="2000" b="1" dirty="0">
              <a:solidFill>
                <a:srgbClr val="6653FF"/>
              </a:solidFill>
            </a:endParaRPr>
          </a:p>
        </p:txBody>
      </p:sp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8AB409F8-E99A-5647-9F91-5A9C2F03E0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763" y="2722015"/>
            <a:ext cx="11031412" cy="1418715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8CD2A313-E32B-0B40-BC38-C45C9320E0E0}"/>
              </a:ext>
            </a:extLst>
          </p:cNvPr>
          <p:cNvSpPr/>
          <p:nvPr/>
        </p:nvSpPr>
        <p:spPr>
          <a:xfrm>
            <a:off x="622763" y="2708069"/>
            <a:ext cx="3714459" cy="1438390"/>
          </a:xfrm>
          <a:prstGeom prst="rect">
            <a:avLst/>
          </a:prstGeom>
          <a:solidFill>
            <a:srgbClr val="00E4BF">
              <a:alpha val="2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197003823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1A90FE7A-C4F1-F34F-A34A-4ED132C4F7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941921"/>
          </a:xfrm>
          <a:prstGeom prst="rect">
            <a:avLst/>
          </a:prstGeom>
        </p:spPr>
      </p:pic>
      <p:pic>
        <p:nvPicPr>
          <p:cNvPr id="6" name="Picture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4B9AAD09-8C32-8347-8B01-2732ADD11D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3051" y="5581120"/>
            <a:ext cx="2958949" cy="13608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39777276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988DA872-EA63-774A-BD96-43B2E5B1CE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941921"/>
          </a:xfrm>
          <a:prstGeom prst="rect">
            <a:avLst/>
          </a:prstGeom>
        </p:spPr>
      </p:pic>
      <p:pic>
        <p:nvPicPr>
          <p:cNvPr id="7" name="Picture 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7749B978-9AF2-9442-ADB1-1CEC85D32E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3051" y="5581120"/>
            <a:ext cx="3039915" cy="13608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11931105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funnel chart&#10;&#10;Description automatically generated">
            <a:extLst>
              <a:ext uri="{FF2B5EF4-FFF2-40B4-BE49-F238E27FC236}">
                <a16:creationId xmlns:a16="http://schemas.microsoft.com/office/drawing/2014/main" id="{F0FCA25B-0107-9749-8760-F352EDAE38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04702"/>
            <a:ext cx="12192000" cy="385644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D23499E-CAAD-7E49-AD8E-6AF8EB0C1599}"/>
              </a:ext>
            </a:extLst>
          </p:cNvPr>
          <p:cNvSpPr/>
          <p:nvPr/>
        </p:nvSpPr>
        <p:spPr>
          <a:xfrm>
            <a:off x="368763" y="237919"/>
            <a:ext cx="52645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sz="2000" b="1" dirty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#7: </a:t>
            </a:r>
            <a:r>
              <a:rPr lang="en-US" sz="2000" b="1" dirty="0">
                <a:solidFill>
                  <a:srgbClr val="6653FF"/>
                </a:solidFill>
                <a:latin typeface="Helvetica" pitchFamily="2" charset="0"/>
              </a:rPr>
              <a:t>Add note in the exposure (Right pane)</a:t>
            </a:r>
          </a:p>
        </p:txBody>
      </p:sp>
      <p:sp>
        <p:nvSpPr>
          <p:cNvPr id="7" name="The (name TBD) Integrated  Device security Platform">
            <a:extLst>
              <a:ext uri="{FF2B5EF4-FFF2-40B4-BE49-F238E27FC236}">
                <a16:creationId xmlns:a16="http://schemas.microsoft.com/office/drawing/2014/main" id="{4378E6FC-8262-4E4C-8C66-DB6E7C9D5B84}"/>
              </a:ext>
            </a:extLst>
          </p:cNvPr>
          <p:cNvSpPr txBox="1"/>
          <p:nvPr/>
        </p:nvSpPr>
        <p:spPr>
          <a:xfrm>
            <a:off x="368763" y="1571852"/>
            <a:ext cx="6654333" cy="17235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7500" b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</a:rPr>
              <a:t>Rank the difficulty level</a:t>
            </a:r>
          </a:p>
          <a:p>
            <a:pPr>
              <a:defRPr sz="7500" b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en-US" sz="4500" dirty="0">
              <a:solidFill>
                <a:srgbClr val="6653FF"/>
              </a:solidFill>
              <a:latin typeface="Helvetica" pitchFamily="2" charset="0"/>
            </a:endParaRPr>
          </a:p>
          <a:p>
            <a:pPr>
              <a:defRPr sz="7500" b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4500" dirty="0">
              <a:solidFill>
                <a:srgbClr val="6653FF"/>
              </a:solidFill>
              <a:latin typeface="Helvetica" pitchFamily="2" charset="0"/>
            </a:endParaRPr>
          </a:p>
        </p:txBody>
      </p:sp>
      <p:sp>
        <p:nvSpPr>
          <p:cNvPr id="9" name="The (name TBD) Integrated  Device security Platform">
            <a:extLst>
              <a:ext uri="{FF2B5EF4-FFF2-40B4-BE49-F238E27FC236}">
                <a16:creationId xmlns:a16="http://schemas.microsoft.com/office/drawing/2014/main" id="{7921AA0A-2C01-9E4D-B02E-0A868C4D2515}"/>
              </a:ext>
            </a:extLst>
          </p:cNvPr>
          <p:cNvSpPr txBox="1"/>
          <p:nvPr/>
        </p:nvSpPr>
        <p:spPr>
          <a:xfrm>
            <a:off x="368762" y="5764024"/>
            <a:ext cx="1971481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7500" b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2400" dirty="0">
                <a:solidFill>
                  <a:srgbClr val="6653FF"/>
                </a:solidFill>
                <a:latin typeface="Helvetica" pitchFamily="2" charset="0"/>
              </a:rPr>
              <a:t> Average: 5</a:t>
            </a:r>
            <a:endParaRPr lang="en-US" sz="4500" dirty="0">
              <a:solidFill>
                <a:srgbClr val="6653FF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728242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he (name TBD) Integrated  Device security Platform">
            <a:extLst>
              <a:ext uri="{FF2B5EF4-FFF2-40B4-BE49-F238E27FC236}">
                <a16:creationId xmlns:a16="http://schemas.microsoft.com/office/drawing/2014/main" id="{90EE2081-609B-AD4C-B412-BC87ABD2B7B6}"/>
              </a:ext>
            </a:extLst>
          </p:cNvPr>
          <p:cNvSpPr txBox="1"/>
          <p:nvPr/>
        </p:nvSpPr>
        <p:spPr>
          <a:xfrm>
            <a:off x="368763" y="877807"/>
            <a:ext cx="10793223" cy="1154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7500" b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2400" dirty="0">
                <a:solidFill>
                  <a:srgbClr val="6653FF"/>
                </a:solidFill>
                <a:latin typeface="Helvetica" pitchFamily="2" charset="0"/>
              </a:rPr>
              <a:t>We asked if the task was intuitive and ask for suggestions  – See quotes </a:t>
            </a:r>
            <a:endParaRPr lang="en-US" sz="4500" dirty="0">
              <a:solidFill>
                <a:srgbClr val="6653FF"/>
              </a:solidFill>
              <a:latin typeface="Helvetica" pitchFamily="2" charset="0"/>
            </a:endParaRPr>
          </a:p>
          <a:p>
            <a:pPr>
              <a:defRPr sz="7500" b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4500" dirty="0">
              <a:solidFill>
                <a:srgbClr val="6653FF"/>
              </a:solidFill>
              <a:latin typeface="Helvetica" pitchFamily="2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404EF43-2115-FF4A-990E-64396B4846A5}"/>
              </a:ext>
            </a:extLst>
          </p:cNvPr>
          <p:cNvGrpSpPr/>
          <p:nvPr/>
        </p:nvGrpSpPr>
        <p:grpSpPr>
          <a:xfrm>
            <a:off x="323044" y="1482286"/>
            <a:ext cx="11500192" cy="387058"/>
            <a:chOff x="323044" y="1482286"/>
            <a:chExt cx="11500192" cy="387058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D1AF28E9-FD82-224E-B2FB-393A37157313}"/>
                </a:ext>
              </a:extLst>
            </p:cNvPr>
            <p:cNvSpPr/>
            <p:nvPr/>
          </p:nvSpPr>
          <p:spPr>
            <a:xfrm>
              <a:off x="368763" y="1500012"/>
              <a:ext cx="11454473" cy="369332"/>
            </a:xfrm>
            <a:prstGeom prst="rect">
              <a:avLst/>
            </a:prstGeom>
            <a:solidFill>
              <a:srgbClr val="BEC6EA">
                <a:alpha val="15000"/>
              </a:srgbClr>
            </a:solidFill>
          </p:spPr>
          <p:txBody>
            <a:bodyPr wrap="square">
              <a:spAutoFit/>
            </a:bodyPr>
            <a:lstStyle/>
            <a:p>
              <a:pPr fontAlgn="base"/>
              <a:r>
                <a:rPr lang="en-US" dirty="0">
                  <a:latin typeface="Helvetica Light" panose="020B0403020202020204" pitchFamily="34" charset="0"/>
                </a:rPr>
                <a:t>”The note icon should be more visible ” </a:t>
              </a:r>
              <a:r>
                <a:rPr lang="en-US" sz="1200" dirty="0" err="1"/>
                <a:t>Ofer</a:t>
              </a:r>
              <a:endParaRPr lang="en-US" sz="1200" dirty="0">
                <a:latin typeface="Helvetica Light" panose="020B0403020202020204" pitchFamily="34" charset="0"/>
              </a:endParaRPr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B71FD081-937A-464C-89F2-0A87705BA349}"/>
                </a:ext>
              </a:extLst>
            </p:cNvPr>
            <p:cNvSpPr/>
            <p:nvPr/>
          </p:nvSpPr>
          <p:spPr>
            <a:xfrm>
              <a:off x="323044" y="1482286"/>
              <a:ext cx="45719" cy="38705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B8F14097-F8BF-8540-AA30-0FD7EBE2E875}"/>
              </a:ext>
            </a:extLst>
          </p:cNvPr>
          <p:cNvGrpSpPr/>
          <p:nvPr/>
        </p:nvGrpSpPr>
        <p:grpSpPr>
          <a:xfrm>
            <a:off x="323044" y="2098837"/>
            <a:ext cx="11500192" cy="650882"/>
            <a:chOff x="323044" y="2968055"/>
            <a:chExt cx="11500192" cy="650882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BCA4F72-D9E9-D349-8023-D2F3E5178373}"/>
                </a:ext>
              </a:extLst>
            </p:cNvPr>
            <p:cNvSpPr/>
            <p:nvPr/>
          </p:nvSpPr>
          <p:spPr>
            <a:xfrm>
              <a:off x="368763" y="2971836"/>
              <a:ext cx="11454473" cy="646331"/>
            </a:xfrm>
            <a:prstGeom prst="rect">
              <a:avLst/>
            </a:prstGeom>
            <a:solidFill>
              <a:srgbClr val="BEC6EA">
                <a:alpha val="15000"/>
              </a:srgbClr>
            </a:solidFill>
          </p:spPr>
          <p:txBody>
            <a:bodyPr wrap="square">
              <a:spAutoFit/>
            </a:bodyPr>
            <a:lstStyle/>
            <a:p>
              <a:pPr fontAlgn="base"/>
              <a:r>
                <a:rPr lang="en-US" dirty="0">
                  <a:latin typeface="Helvetica Light" panose="020B0403020202020204" pitchFamily="34" charset="0"/>
                </a:rPr>
                <a:t>"Not intuitive. Is you see it only when you hover then you might never know it's there! Same opinion about text on the items - I suggest to have a static "comment" icon on this level as well. ” </a:t>
              </a:r>
              <a:r>
                <a:rPr lang="en-US" sz="1200" dirty="0" err="1"/>
                <a:t>Nati</a:t>
              </a:r>
              <a:r>
                <a:rPr lang="en-US" sz="1200" dirty="0"/>
                <a:t> </a:t>
              </a:r>
              <a:r>
                <a:rPr lang="en-US" sz="1200" dirty="0" err="1"/>
                <a:t>Davidi</a:t>
              </a:r>
              <a:endParaRPr lang="en-US" sz="1200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0202C36-C086-2B4A-84F6-EFB6BA09CE41}"/>
                </a:ext>
              </a:extLst>
            </p:cNvPr>
            <p:cNvSpPr/>
            <p:nvPr/>
          </p:nvSpPr>
          <p:spPr>
            <a:xfrm>
              <a:off x="323044" y="2968055"/>
              <a:ext cx="45719" cy="65088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C550C285-58BF-4148-82DE-CE9CFE77350F}"/>
              </a:ext>
            </a:extLst>
          </p:cNvPr>
          <p:cNvSpPr/>
          <p:nvPr/>
        </p:nvSpPr>
        <p:spPr>
          <a:xfrm>
            <a:off x="368763" y="2980167"/>
            <a:ext cx="11454473" cy="369332"/>
          </a:xfrm>
          <a:prstGeom prst="rect">
            <a:avLst/>
          </a:prstGeom>
          <a:solidFill>
            <a:srgbClr val="BEC6EA">
              <a:alpha val="15000"/>
            </a:srgbClr>
          </a:solidFill>
        </p:spPr>
        <p:txBody>
          <a:bodyPr wrap="square">
            <a:spAutoFit/>
          </a:bodyPr>
          <a:lstStyle/>
          <a:p>
            <a:pPr fontAlgn="base"/>
            <a:r>
              <a:rPr lang="en-US" dirty="0">
                <a:latin typeface="Helvetica Light" panose="020B0403020202020204" pitchFamily="34" charset="0"/>
              </a:rPr>
              <a:t>"I think it will be more comfortable to create another button instead of clicking on the text” </a:t>
            </a:r>
            <a:r>
              <a:rPr lang="en-US" sz="1200" dirty="0" err="1"/>
              <a:t>Afeck</a:t>
            </a:r>
            <a:r>
              <a:rPr lang="en-US" sz="1200" dirty="0"/>
              <a:t> Berger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E182514-2940-1847-A0DA-307ABA324C61}"/>
              </a:ext>
            </a:extLst>
          </p:cNvPr>
          <p:cNvSpPr/>
          <p:nvPr/>
        </p:nvSpPr>
        <p:spPr>
          <a:xfrm>
            <a:off x="323044" y="2962442"/>
            <a:ext cx="45719" cy="38705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CEBA0F8-AAE8-F441-844D-21C788D56FFF}"/>
              </a:ext>
            </a:extLst>
          </p:cNvPr>
          <p:cNvSpPr/>
          <p:nvPr/>
        </p:nvSpPr>
        <p:spPr>
          <a:xfrm>
            <a:off x="368763" y="3575371"/>
            <a:ext cx="11454473" cy="369332"/>
          </a:xfrm>
          <a:prstGeom prst="rect">
            <a:avLst/>
          </a:prstGeom>
          <a:solidFill>
            <a:srgbClr val="BEC6EA">
              <a:alpha val="15000"/>
            </a:srgbClr>
          </a:solidFill>
        </p:spPr>
        <p:txBody>
          <a:bodyPr wrap="square">
            <a:spAutoFit/>
          </a:bodyPr>
          <a:lstStyle/>
          <a:p>
            <a:pPr fontAlgn="base"/>
            <a:r>
              <a:rPr lang="en-US" dirty="0">
                <a:latin typeface="Helvetica Light" panose="020B0403020202020204" pitchFamily="34" charset="0"/>
              </a:rPr>
              <a:t>”Action changed from the same option in table ” </a:t>
            </a:r>
            <a:r>
              <a:rPr lang="en-US" sz="1200" dirty="0"/>
              <a:t>Alon R</a:t>
            </a:r>
            <a:endParaRPr lang="en-US" sz="1200" dirty="0">
              <a:latin typeface="Helvetica Light" panose="020B0403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9FA8045-7AB1-674C-8478-58C7A28E65F7}"/>
              </a:ext>
            </a:extLst>
          </p:cNvPr>
          <p:cNvSpPr/>
          <p:nvPr/>
        </p:nvSpPr>
        <p:spPr>
          <a:xfrm>
            <a:off x="323044" y="3575371"/>
            <a:ext cx="45719" cy="36933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8EF8BCB-226B-6746-A8B0-0827E0FF35C9}"/>
              </a:ext>
            </a:extLst>
          </p:cNvPr>
          <p:cNvSpPr/>
          <p:nvPr/>
        </p:nvSpPr>
        <p:spPr>
          <a:xfrm>
            <a:off x="368763" y="4175152"/>
            <a:ext cx="11454473" cy="369332"/>
          </a:xfrm>
          <a:prstGeom prst="rect">
            <a:avLst/>
          </a:prstGeom>
          <a:solidFill>
            <a:srgbClr val="BEC6EA">
              <a:alpha val="15000"/>
            </a:srgbClr>
          </a:solidFill>
        </p:spPr>
        <p:txBody>
          <a:bodyPr wrap="square">
            <a:spAutoFit/>
          </a:bodyPr>
          <a:lstStyle/>
          <a:p>
            <a:pPr fontAlgn="base"/>
            <a:r>
              <a:rPr lang="en-US" dirty="0">
                <a:latin typeface="Helvetica Light" panose="020B0403020202020204" pitchFamily="34" charset="0"/>
              </a:rPr>
              <a:t>"I searched for an icon but when I hovered the text I understood how to add the note” </a:t>
            </a:r>
            <a:r>
              <a:rPr lang="en-US" sz="1200" dirty="0"/>
              <a:t>Yael</a:t>
            </a:r>
            <a:endParaRPr lang="en-US" sz="1200" dirty="0">
              <a:latin typeface="Helvetica Light" panose="020B0403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D07AF8E-1DEA-114E-878D-2EAEBEF01D29}"/>
              </a:ext>
            </a:extLst>
          </p:cNvPr>
          <p:cNvSpPr/>
          <p:nvPr/>
        </p:nvSpPr>
        <p:spPr>
          <a:xfrm>
            <a:off x="323044" y="4175152"/>
            <a:ext cx="45719" cy="36933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C66578B-E229-324F-A5A5-3D0AE2229200}"/>
              </a:ext>
            </a:extLst>
          </p:cNvPr>
          <p:cNvSpPr/>
          <p:nvPr/>
        </p:nvSpPr>
        <p:spPr>
          <a:xfrm>
            <a:off x="368763" y="4788010"/>
            <a:ext cx="11454473" cy="369332"/>
          </a:xfrm>
          <a:prstGeom prst="rect">
            <a:avLst/>
          </a:prstGeom>
          <a:solidFill>
            <a:srgbClr val="BEC6EA">
              <a:alpha val="15000"/>
            </a:srgbClr>
          </a:solidFill>
        </p:spPr>
        <p:txBody>
          <a:bodyPr wrap="square">
            <a:spAutoFit/>
          </a:bodyPr>
          <a:lstStyle/>
          <a:p>
            <a:pPr fontAlgn="base"/>
            <a:r>
              <a:rPr lang="en-US" dirty="0">
                <a:latin typeface="Helvetica Light" panose="020B0403020202020204" pitchFamily="34" charset="0"/>
              </a:rPr>
              <a:t>"Not intuitive and will make it hard to copy” </a:t>
            </a:r>
            <a:r>
              <a:rPr lang="en-US" sz="1200" dirty="0"/>
              <a:t>Asaf </a:t>
            </a:r>
            <a:r>
              <a:rPr lang="en-US" sz="1200" dirty="0" err="1"/>
              <a:t>Karas</a:t>
            </a:r>
            <a:endParaRPr lang="en-US" sz="12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23F985B-D423-7144-A475-A149D0CE4EBA}"/>
              </a:ext>
            </a:extLst>
          </p:cNvPr>
          <p:cNvSpPr/>
          <p:nvPr/>
        </p:nvSpPr>
        <p:spPr>
          <a:xfrm>
            <a:off x="323044" y="4788010"/>
            <a:ext cx="45719" cy="36933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62429477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9003FAC6-7A6D-134D-B695-9EE79B88E6AC}"/>
              </a:ext>
            </a:extLst>
          </p:cNvPr>
          <p:cNvGrpSpPr/>
          <p:nvPr/>
        </p:nvGrpSpPr>
        <p:grpSpPr>
          <a:xfrm>
            <a:off x="386097" y="2985352"/>
            <a:ext cx="11037079" cy="887296"/>
            <a:chOff x="386097" y="2425208"/>
            <a:chExt cx="11037079" cy="887296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96B392F-CA0B-7D4D-BBA4-F77AD824DA5B}"/>
                </a:ext>
              </a:extLst>
            </p:cNvPr>
            <p:cNvSpPr/>
            <p:nvPr/>
          </p:nvSpPr>
          <p:spPr>
            <a:xfrm>
              <a:off x="1030014" y="2429314"/>
              <a:ext cx="10393162" cy="88319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fontAlgn="base">
                <a:lnSpc>
                  <a:spcPct val="150000"/>
                </a:lnSpc>
              </a:pPr>
              <a:r>
                <a:rPr lang="en-US" dirty="0">
                  <a:solidFill>
                    <a:srgbClr val="6653FF"/>
                  </a:solidFill>
                  <a:latin typeface="Helvetica" pitchFamily="2" charset="0"/>
                </a:rPr>
                <a:t>Seventh Task - Add note on text: </a:t>
              </a:r>
              <a:r>
                <a:rPr lang="en-US" dirty="0">
                  <a:latin typeface="Helvetica Light" panose="020B0403020202020204" pitchFamily="34" charset="0"/>
                </a:rPr>
                <a:t>The highlighted text concept was not very clear; at the1st phase we may discard this behavior, or add an explanation.</a:t>
              </a:r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CA1E6D7A-D49A-0449-9C65-AE212F8AD6E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6097" y="2425208"/>
              <a:ext cx="472885" cy="5413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6680766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6739F745-91C0-8C45-9582-0C8D45A9C6B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049" t="379" r="23203" b="11471"/>
          <a:stretch/>
        </p:blipFill>
        <p:spPr>
          <a:xfrm>
            <a:off x="4934183" y="2272904"/>
            <a:ext cx="7257817" cy="4585096"/>
          </a:xfrm>
          <a:prstGeom prst="rect">
            <a:avLst/>
          </a:prstGeom>
          <a:effectLst>
            <a:softEdge rad="749300"/>
          </a:effectLst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AABE494E-B15F-F747-A8DB-D64B3C90CC17}"/>
              </a:ext>
            </a:extLst>
          </p:cNvPr>
          <p:cNvSpPr/>
          <p:nvPr/>
        </p:nvSpPr>
        <p:spPr>
          <a:xfrm>
            <a:off x="5584456" y="1327417"/>
            <a:ext cx="1023106" cy="1023106"/>
          </a:xfrm>
          <a:prstGeom prst="ellipse">
            <a:avLst/>
          </a:prstGeom>
          <a:solidFill>
            <a:schemeClr val="accent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67175B4-0600-BC44-85DA-1AE75D66C48F}"/>
              </a:ext>
            </a:extLst>
          </p:cNvPr>
          <p:cNvSpPr/>
          <p:nvPr/>
        </p:nvSpPr>
        <p:spPr>
          <a:xfrm>
            <a:off x="0" y="-22578"/>
            <a:ext cx="12192000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F65B80-CEF9-FB49-87A0-338440CC5B0D}"/>
              </a:ext>
            </a:extLst>
          </p:cNvPr>
          <p:cNvSpPr txBox="1"/>
          <p:nvPr/>
        </p:nvSpPr>
        <p:spPr>
          <a:xfrm>
            <a:off x="5718342" y="1495096"/>
            <a:ext cx="7553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L" sz="4000" dirty="0">
                <a:solidFill>
                  <a:srgbClr val="6653FF"/>
                </a:solidFill>
                <a:latin typeface="Helvetica Light" panose="020B0403020202020204" pitchFamily="34" charset="0"/>
              </a:rPr>
              <a:t>#8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1A1AC74-9FA4-FC4D-9744-4CA5240FEFAA}"/>
              </a:ext>
            </a:extLst>
          </p:cNvPr>
          <p:cNvSpPr/>
          <p:nvPr/>
        </p:nvSpPr>
        <p:spPr>
          <a:xfrm>
            <a:off x="3478136" y="2999366"/>
            <a:ext cx="4735592" cy="11387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sz="3200" b="1" dirty="0">
                <a:solidFill>
                  <a:srgbClr val="6653FF"/>
                </a:solidFill>
                <a:latin typeface="Helvetica" pitchFamily="2" charset="0"/>
              </a:rPr>
              <a:t>Delete all notes at once</a:t>
            </a:r>
          </a:p>
          <a:p>
            <a:pPr fontAlgn="base"/>
            <a:br>
              <a:rPr lang="en-US" dirty="0"/>
            </a:b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499574D-707D-9A46-8141-EE22CE2B339C}"/>
              </a:ext>
            </a:extLst>
          </p:cNvPr>
          <p:cNvSpPr/>
          <p:nvPr/>
        </p:nvSpPr>
        <p:spPr>
          <a:xfrm>
            <a:off x="5400954" y="2611649"/>
            <a:ext cx="13901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 panose="020B0403020202020204" pitchFamily="34" charset="0"/>
              </a:rPr>
              <a:t>Eighth Task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8008CEE-1589-304B-A88B-49E012383BF8}"/>
              </a:ext>
            </a:extLst>
          </p:cNvPr>
          <p:cNvSpPr/>
          <p:nvPr/>
        </p:nvSpPr>
        <p:spPr>
          <a:xfrm>
            <a:off x="2759165" y="3620912"/>
            <a:ext cx="6673686" cy="4676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lnSpc>
                <a:spcPct val="150000"/>
              </a:lnSpc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</a:rPr>
              <a:t>Tests the ability of the find the setting menu and delete all notes</a:t>
            </a:r>
          </a:p>
        </p:txBody>
      </p:sp>
    </p:spTree>
    <p:extLst>
      <p:ext uri="{BB962C8B-B14F-4D97-AF65-F5344CB8AC3E}">
        <p14:creationId xmlns:p14="http://schemas.microsoft.com/office/powerpoint/2010/main" val="369037553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501C2225-886C-EA4D-AAE1-E2EA11BBCD64}"/>
              </a:ext>
            </a:extLst>
          </p:cNvPr>
          <p:cNvGrpSpPr/>
          <p:nvPr/>
        </p:nvGrpSpPr>
        <p:grpSpPr>
          <a:xfrm>
            <a:off x="68240" y="136827"/>
            <a:ext cx="12123760" cy="6858000"/>
            <a:chOff x="68240" y="-27296"/>
            <a:chExt cx="12123760" cy="6858000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A0299BAA-B9EF-F34B-B633-A69D2A4A19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0000"/>
            </a:blip>
            <a:stretch>
              <a:fillRect/>
            </a:stretch>
          </p:blipFill>
          <p:spPr>
            <a:xfrm>
              <a:off x="5340834" y="-27296"/>
              <a:ext cx="6851166" cy="685800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7BF84845-21F4-A947-B24D-BDC343C5BB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alphaModFix amt="30000"/>
            </a:blip>
            <a:srcRect l="25609" r="-1552"/>
            <a:stretch/>
          </p:blipFill>
          <p:spPr>
            <a:xfrm>
              <a:off x="68240" y="-27296"/>
              <a:ext cx="5112000" cy="6858000"/>
            </a:xfrm>
            <a:prstGeom prst="rect">
              <a:avLst/>
            </a:prstGeom>
          </p:spPr>
        </p:pic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8223B5A3-0280-6443-80E6-62D9B82040F8}"/>
              </a:ext>
            </a:extLst>
          </p:cNvPr>
          <p:cNvSpPr/>
          <p:nvPr/>
        </p:nvSpPr>
        <p:spPr>
          <a:xfrm>
            <a:off x="-1" y="23149"/>
            <a:ext cx="12211291" cy="6834851"/>
          </a:xfrm>
          <a:prstGeom prst="rect">
            <a:avLst/>
          </a:prstGeom>
          <a:solidFill>
            <a:srgbClr val="BEC6EA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67175B4-0600-BC44-85DA-1AE75D66C48F}"/>
              </a:ext>
            </a:extLst>
          </p:cNvPr>
          <p:cNvSpPr/>
          <p:nvPr/>
        </p:nvSpPr>
        <p:spPr>
          <a:xfrm>
            <a:off x="622763" y="2665823"/>
            <a:ext cx="11031412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0" name="The (name TBD) Integrated  Device security Platform">
            <a:extLst>
              <a:ext uri="{FF2B5EF4-FFF2-40B4-BE49-F238E27FC236}">
                <a16:creationId xmlns:a16="http://schemas.microsoft.com/office/drawing/2014/main" id="{99A77377-FB70-3E4F-A4EC-055398F26352}"/>
              </a:ext>
            </a:extLst>
          </p:cNvPr>
          <p:cNvSpPr txBox="1"/>
          <p:nvPr/>
        </p:nvSpPr>
        <p:spPr>
          <a:xfrm>
            <a:off x="622763" y="2159421"/>
            <a:ext cx="6654333" cy="25391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7500" b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2400" dirty="0">
                <a:solidFill>
                  <a:srgbClr val="6653FF"/>
                </a:solidFill>
                <a:latin typeface="Helvetica" pitchFamily="2" charset="0"/>
              </a:rPr>
              <a:t>Statistics</a:t>
            </a:r>
          </a:p>
          <a:p>
            <a:pPr>
              <a:defRPr sz="7500" b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en-US" sz="4500" dirty="0">
              <a:solidFill>
                <a:schemeClr val="tx1">
                  <a:lumMod val="65000"/>
                  <a:lumOff val="35000"/>
                </a:schemeClr>
              </a:solidFill>
              <a:latin typeface="Helvetica" pitchFamily="2" charset="0"/>
            </a:endParaRPr>
          </a:p>
          <a:p>
            <a:pPr>
              <a:defRPr sz="7500" b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en-US" sz="4500" dirty="0">
              <a:solidFill>
                <a:srgbClr val="6653FF"/>
              </a:solidFill>
              <a:latin typeface="Helvetica" pitchFamily="2" charset="0"/>
            </a:endParaRPr>
          </a:p>
          <a:p>
            <a:pPr>
              <a:defRPr sz="7500" b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4500" dirty="0">
              <a:solidFill>
                <a:srgbClr val="6653FF"/>
              </a:solidFill>
              <a:latin typeface="Helvetica" pitchFamily="2" charset="0"/>
            </a:endParaRPr>
          </a:p>
        </p:txBody>
      </p:sp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12799E22-DCA9-7145-A3A1-30936B27C3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763" y="2708081"/>
            <a:ext cx="11031412" cy="138914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3AB7F23-E0C5-C74B-9C6D-C3687B561CD7}"/>
              </a:ext>
            </a:extLst>
          </p:cNvPr>
          <p:cNvSpPr/>
          <p:nvPr/>
        </p:nvSpPr>
        <p:spPr>
          <a:xfrm>
            <a:off x="622763" y="237919"/>
            <a:ext cx="34676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sz="2000" b="1" dirty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#8: </a:t>
            </a:r>
            <a:r>
              <a:rPr lang="en-US" sz="2000" b="1" dirty="0">
                <a:solidFill>
                  <a:srgbClr val="6653FF"/>
                </a:solidFill>
                <a:latin typeface="Helvetica" pitchFamily="2" charset="0"/>
              </a:rPr>
              <a:t>Delete all notes at once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1C00CFD-5897-EC4F-ABC0-ADA48B289879}"/>
              </a:ext>
            </a:extLst>
          </p:cNvPr>
          <p:cNvSpPr/>
          <p:nvPr/>
        </p:nvSpPr>
        <p:spPr>
          <a:xfrm>
            <a:off x="618073" y="2711542"/>
            <a:ext cx="3688883" cy="1409629"/>
          </a:xfrm>
          <a:prstGeom prst="rect">
            <a:avLst/>
          </a:prstGeom>
          <a:solidFill>
            <a:srgbClr val="00E4BF">
              <a:alpha val="2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322078095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5BA86C3F-54F9-1445-9FF9-981C575AD9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7848"/>
            <a:ext cx="12339400" cy="7025848"/>
          </a:xfrm>
          <a:prstGeom prst="rect">
            <a:avLst/>
          </a:prstGeom>
        </p:spPr>
      </p:pic>
      <p:pic>
        <p:nvPicPr>
          <p:cNvPr id="6" name="Picture 5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5C490C0C-FEEA-DF49-BDDC-9976DCE1419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4012"/>
          <a:stretch/>
        </p:blipFill>
        <p:spPr>
          <a:xfrm>
            <a:off x="9315400" y="5551792"/>
            <a:ext cx="3024000" cy="1306208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31630811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731CDD3D-F610-7045-8B17-EB45040F9B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6010"/>
            <a:ext cx="12192000" cy="3856448"/>
          </a:xfrm>
          <a:prstGeom prst="rect">
            <a:avLst/>
          </a:prstGeom>
        </p:spPr>
      </p:pic>
      <p:sp>
        <p:nvSpPr>
          <p:cNvPr id="7" name="The (name TBD) Integrated  Device security Platform">
            <a:extLst>
              <a:ext uri="{FF2B5EF4-FFF2-40B4-BE49-F238E27FC236}">
                <a16:creationId xmlns:a16="http://schemas.microsoft.com/office/drawing/2014/main" id="{239C7A86-1275-E247-BA47-CEAACF19A8DD}"/>
              </a:ext>
            </a:extLst>
          </p:cNvPr>
          <p:cNvSpPr txBox="1"/>
          <p:nvPr/>
        </p:nvSpPr>
        <p:spPr>
          <a:xfrm>
            <a:off x="368763" y="1571852"/>
            <a:ext cx="6654333" cy="17235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7500" b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</a:rPr>
              <a:t>Rank the difficulty level</a:t>
            </a:r>
          </a:p>
          <a:p>
            <a:pPr>
              <a:defRPr sz="7500" b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en-US" sz="4500" dirty="0">
              <a:solidFill>
                <a:srgbClr val="6653FF"/>
              </a:solidFill>
              <a:latin typeface="Helvetica" pitchFamily="2" charset="0"/>
            </a:endParaRPr>
          </a:p>
          <a:p>
            <a:pPr>
              <a:defRPr sz="7500" b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4500" dirty="0">
              <a:solidFill>
                <a:srgbClr val="6653FF"/>
              </a:solidFill>
              <a:latin typeface="Helvetica" pitchFamily="2" charset="0"/>
            </a:endParaRPr>
          </a:p>
        </p:txBody>
      </p:sp>
      <p:sp>
        <p:nvSpPr>
          <p:cNvPr id="9" name="The (name TBD) Integrated  Device security Platform">
            <a:extLst>
              <a:ext uri="{FF2B5EF4-FFF2-40B4-BE49-F238E27FC236}">
                <a16:creationId xmlns:a16="http://schemas.microsoft.com/office/drawing/2014/main" id="{5A77F4F9-CFE3-564E-B1B2-A9FC919F3602}"/>
              </a:ext>
            </a:extLst>
          </p:cNvPr>
          <p:cNvSpPr txBox="1"/>
          <p:nvPr/>
        </p:nvSpPr>
        <p:spPr>
          <a:xfrm>
            <a:off x="368762" y="5764024"/>
            <a:ext cx="1971481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7500" b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2400" dirty="0">
                <a:solidFill>
                  <a:srgbClr val="6653FF"/>
                </a:solidFill>
                <a:latin typeface="Helvetica" pitchFamily="2" charset="0"/>
              </a:rPr>
              <a:t> Average: 2.4</a:t>
            </a:r>
            <a:endParaRPr lang="en-US" sz="4500" dirty="0">
              <a:solidFill>
                <a:srgbClr val="6653FF"/>
              </a:solidFill>
              <a:latin typeface="Helvetica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DE16B0C-6DED-E742-92EA-65DFC8387ACD}"/>
              </a:ext>
            </a:extLst>
          </p:cNvPr>
          <p:cNvSpPr/>
          <p:nvPr/>
        </p:nvSpPr>
        <p:spPr>
          <a:xfrm>
            <a:off x="368762" y="237919"/>
            <a:ext cx="34676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sz="2000" b="1" dirty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#8: </a:t>
            </a:r>
            <a:r>
              <a:rPr lang="en-US" sz="2000" b="1" dirty="0">
                <a:solidFill>
                  <a:srgbClr val="6653FF"/>
                </a:solidFill>
                <a:latin typeface="Helvetica" pitchFamily="2" charset="0"/>
              </a:rPr>
              <a:t>Delete all notes at once</a:t>
            </a:r>
          </a:p>
        </p:txBody>
      </p:sp>
    </p:spTree>
    <p:extLst>
      <p:ext uri="{BB962C8B-B14F-4D97-AF65-F5344CB8AC3E}">
        <p14:creationId xmlns:p14="http://schemas.microsoft.com/office/powerpoint/2010/main" val="21906587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picture containing text&#10;&#10;Description automatically generated">
            <a:extLst>
              <a:ext uri="{FF2B5EF4-FFF2-40B4-BE49-F238E27FC236}">
                <a16:creationId xmlns:a16="http://schemas.microsoft.com/office/drawing/2014/main" id="{7717DE3E-20D7-A147-9FAC-87F8325BE5B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049" t="379" r="23203" b="11471"/>
          <a:stretch/>
        </p:blipFill>
        <p:spPr>
          <a:xfrm>
            <a:off x="4934183" y="2272904"/>
            <a:ext cx="7257817" cy="4585096"/>
          </a:xfrm>
          <a:prstGeom prst="rect">
            <a:avLst/>
          </a:prstGeom>
          <a:effectLst>
            <a:softEdge rad="749300"/>
          </a:effectLst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AABE494E-B15F-F747-A8DB-D64B3C90CC17}"/>
              </a:ext>
            </a:extLst>
          </p:cNvPr>
          <p:cNvSpPr/>
          <p:nvPr/>
        </p:nvSpPr>
        <p:spPr>
          <a:xfrm>
            <a:off x="5584456" y="1327417"/>
            <a:ext cx="1023106" cy="1023106"/>
          </a:xfrm>
          <a:prstGeom prst="ellipse">
            <a:avLst/>
          </a:prstGeom>
          <a:solidFill>
            <a:schemeClr val="accent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67175B4-0600-BC44-85DA-1AE75D66C48F}"/>
              </a:ext>
            </a:extLst>
          </p:cNvPr>
          <p:cNvSpPr/>
          <p:nvPr/>
        </p:nvSpPr>
        <p:spPr>
          <a:xfrm>
            <a:off x="0" y="-22578"/>
            <a:ext cx="12192000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F65B80-CEF9-FB49-87A0-338440CC5B0D}"/>
              </a:ext>
            </a:extLst>
          </p:cNvPr>
          <p:cNvSpPr txBox="1"/>
          <p:nvPr/>
        </p:nvSpPr>
        <p:spPr>
          <a:xfrm>
            <a:off x="5718342" y="1495096"/>
            <a:ext cx="7553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L" sz="4000" dirty="0">
                <a:solidFill>
                  <a:srgbClr val="6653FF"/>
                </a:solidFill>
                <a:latin typeface="Helvetica Light" panose="020B0403020202020204" pitchFamily="34" charset="0"/>
              </a:rPr>
              <a:t>#1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1A1AC74-9FA4-FC4D-9744-4CA5240FEFAA}"/>
              </a:ext>
            </a:extLst>
          </p:cNvPr>
          <p:cNvSpPr/>
          <p:nvPr/>
        </p:nvSpPr>
        <p:spPr>
          <a:xfrm>
            <a:off x="3704168" y="2999366"/>
            <a:ext cx="47836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/>
            <a:r>
              <a:rPr lang="en-US" sz="3200" b="1" dirty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Create a note in the table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E9A622F-FB44-E142-95F3-4D9A8A524CD7}"/>
              </a:ext>
            </a:extLst>
          </p:cNvPr>
          <p:cNvSpPr/>
          <p:nvPr/>
        </p:nvSpPr>
        <p:spPr>
          <a:xfrm>
            <a:off x="3304188" y="3620912"/>
            <a:ext cx="5583643" cy="8831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lnSpc>
                <a:spcPct val="150000"/>
              </a:lnSpc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</a:rPr>
              <a:t>Tests the ability of the user to find the “Kabab Menu” </a:t>
            </a:r>
          </a:p>
          <a:p>
            <a:pPr algn="ctr" fontAlgn="base">
              <a:lnSpc>
                <a:spcPct val="150000"/>
              </a:lnSpc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</a:rPr>
              <a:t>in the table and add a note using the menu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499574D-707D-9A46-8141-EE22CE2B339C}"/>
              </a:ext>
            </a:extLst>
          </p:cNvPr>
          <p:cNvSpPr/>
          <p:nvPr/>
        </p:nvSpPr>
        <p:spPr>
          <a:xfrm>
            <a:off x="5509951" y="2611649"/>
            <a:ext cx="11721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 panose="020B0403020202020204" pitchFamily="34" charset="0"/>
              </a:rPr>
              <a:t>First Task</a:t>
            </a:r>
          </a:p>
        </p:txBody>
      </p:sp>
    </p:spTree>
    <p:extLst>
      <p:ext uri="{BB962C8B-B14F-4D97-AF65-F5344CB8AC3E}">
        <p14:creationId xmlns:p14="http://schemas.microsoft.com/office/powerpoint/2010/main" val="276795390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he (name TBD) Integrated  Device security Platform">
            <a:extLst>
              <a:ext uri="{FF2B5EF4-FFF2-40B4-BE49-F238E27FC236}">
                <a16:creationId xmlns:a16="http://schemas.microsoft.com/office/drawing/2014/main" id="{90EE2081-609B-AD4C-B412-BC87ABD2B7B6}"/>
              </a:ext>
            </a:extLst>
          </p:cNvPr>
          <p:cNvSpPr txBox="1"/>
          <p:nvPr/>
        </p:nvSpPr>
        <p:spPr>
          <a:xfrm>
            <a:off x="368763" y="877807"/>
            <a:ext cx="10793223" cy="1154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7500" b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2400" dirty="0">
                <a:solidFill>
                  <a:srgbClr val="6653FF"/>
                </a:solidFill>
                <a:latin typeface="Helvetica" pitchFamily="2" charset="0"/>
              </a:rPr>
              <a:t>We asked if the task was intuitive and ask for suggestions  – See quotes </a:t>
            </a:r>
            <a:endParaRPr lang="en-US" sz="4500" dirty="0">
              <a:solidFill>
                <a:srgbClr val="6653FF"/>
              </a:solidFill>
              <a:latin typeface="Helvetica" pitchFamily="2" charset="0"/>
            </a:endParaRPr>
          </a:p>
          <a:p>
            <a:pPr>
              <a:defRPr sz="7500" b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4500" dirty="0">
              <a:solidFill>
                <a:srgbClr val="6653FF"/>
              </a:solidFill>
              <a:latin typeface="Helvetica" pitchFamily="2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404EF43-2115-FF4A-990E-64396B4846A5}"/>
              </a:ext>
            </a:extLst>
          </p:cNvPr>
          <p:cNvGrpSpPr/>
          <p:nvPr/>
        </p:nvGrpSpPr>
        <p:grpSpPr>
          <a:xfrm>
            <a:off x="323044" y="1482285"/>
            <a:ext cx="11500192" cy="664058"/>
            <a:chOff x="323044" y="1482285"/>
            <a:chExt cx="11500192" cy="664058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D1AF28E9-FD82-224E-B2FB-393A37157313}"/>
                </a:ext>
              </a:extLst>
            </p:cNvPr>
            <p:cNvSpPr/>
            <p:nvPr/>
          </p:nvSpPr>
          <p:spPr>
            <a:xfrm>
              <a:off x="368763" y="1500012"/>
              <a:ext cx="11454473" cy="646331"/>
            </a:xfrm>
            <a:prstGeom prst="rect">
              <a:avLst/>
            </a:prstGeom>
            <a:solidFill>
              <a:srgbClr val="BEC6EA">
                <a:alpha val="15000"/>
              </a:srgbClr>
            </a:solidFill>
          </p:spPr>
          <p:txBody>
            <a:bodyPr wrap="square">
              <a:spAutoFit/>
            </a:bodyPr>
            <a:lstStyle/>
            <a:p>
              <a:pPr fontAlgn="base"/>
              <a:r>
                <a:rPr lang="en-US" dirty="0">
                  <a:latin typeface="Helvetica Light" panose="020B0403020202020204" pitchFamily="34" charset="0"/>
                </a:rPr>
                <a:t>"In Word and other tools we have Undo, here we don't so it's a very dangerous action (even deleting a single note). We need to offer a way to recover deleted notes.” </a:t>
              </a:r>
              <a:r>
                <a:rPr lang="en-US" sz="1200" dirty="0"/>
                <a:t>Meir </a:t>
              </a:r>
              <a:r>
                <a:rPr lang="en-US" sz="1200" dirty="0" err="1"/>
                <a:t>Tsvi</a:t>
              </a:r>
              <a:endParaRPr lang="en-US" dirty="0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B71FD081-937A-464C-89F2-0A87705BA349}"/>
                </a:ext>
              </a:extLst>
            </p:cNvPr>
            <p:cNvSpPr/>
            <p:nvPr/>
          </p:nvSpPr>
          <p:spPr>
            <a:xfrm>
              <a:off x="323044" y="1482285"/>
              <a:ext cx="45719" cy="66405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B8F14097-F8BF-8540-AA30-0FD7EBE2E875}"/>
              </a:ext>
            </a:extLst>
          </p:cNvPr>
          <p:cNvGrpSpPr/>
          <p:nvPr/>
        </p:nvGrpSpPr>
        <p:grpSpPr>
          <a:xfrm>
            <a:off x="323044" y="2389867"/>
            <a:ext cx="11500192" cy="1481109"/>
            <a:chOff x="323044" y="2968055"/>
            <a:chExt cx="11500192" cy="1481109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BCA4F72-D9E9-D349-8023-D2F3E5178373}"/>
                </a:ext>
              </a:extLst>
            </p:cNvPr>
            <p:cNvSpPr/>
            <p:nvPr/>
          </p:nvSpPr>
          <p:spPr>
            <a:xfrm>
              <a:off x="368763" y="2971836"/>
              <a:ext cx="11454473" cy="1477328"/>
            </a:xfrm>
            <a:prstGeom prst="rect">
              <a:avLst/>
            </a:prstGeom>
            <a:solidFill>
              <a:srgbClr val="BEC6EA">
                <a:alpha val="15000"/>
              </a:srgbClr>
            </a:solidFill>
          </p:spPr>
          <p:txBody>
            <a:bodyPr wrap="square">
              <a:spAutoFit/>
            </a:bodyPr>
            <a:lstStyle/>
            <a:p>
              <a:pPr fontAlgn="base"/>
              <a:r>
                <a:rPr lang="en-US" dirty="0">
                  <a:latin typeface="Helvetica Light" panose="020B0403020202020204" pitchFamily="34" charset="0"/>
                </a:rPr>
                <a:t>"That is a very destructive operation and I would not want one, and If I would I'd like an undo. I generally don't think its a good idea to cloud the user with too many notes for a particular issue. If a discussion is to be made about an exposure or a CVE then it should not be in notes attached to the CVE but rather in a Jira issue (or equivalent). Personally I think that if there are more then 3 notes attached to a single item it would be hard to interact with, e.g., read it at the side of the screen.” </a:t>
              </a:r>
              <a:r>
                <a:rPr lang="en-US" sz="1200" dirty="0"/>
                <a:t>Yuri </a:t>
              </a:r>
              <a:r>
                <a:rPr lang="en-US" sz="1200" dirty="0" err="1"/>
                <a:t>Paliy</a:t>
              </a:r>
              <a:endParaRPr lang="en-US" sz="1200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0202C36-C086-2B4A-84F6-EFB6BA09CE41}"/>
                </a:ext>
              </a:extLst>
            </p:cNvPr>
            <p:cNvSpPr/>
            <p:nvPr/>
          </p:nvSpPr>
          <p:spPr>
            <a:xfrm>
              <a:off x="323044" y="2968055"/>
              <a:ext cx="45719" cy="147732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08EF8BCB-226B-6746-A8B0-0827E0FF35C9}"/>
              </a:ext>
            </a:extLst>
          </p:cNvPr>
          <p:cNvSpPr/>
          <p:nvPr/>
        </p:nvSpPr>
        <p:spPr>
          <a:xfrm>
            <a:off x="368763" y="4110719"/>
            <a:ext cx="11454473" cy="369332"/>
          </a:xfrm>
          <a:prstGeom prst="rect">
            <a:avLst/>
          </a:prstGeom>
          <a:solidFill>
            <a:srgbClr val="BEC6EA">
              <a:alpha val="15000"/>
            </a:srgbClr>
          </a:solidFill>
        </p:spPr>
        <p:txBody>
          <a:bodyPr wrap="square">
            <a:spAutoFit/>
          </a:bodyPr>
          <a:lstStyle/>
          <a:p>
            <a:pPr fontAlgn="base"/>
            <a:r>
              <a:rPr lang="en-US" dirty="0">
                <a:latin typeface="Helvetica Light" panose="020B0403020202020204" pitchFamily="34" charset="0"/>
              </a:rPr>
              <a:t>"Was easier because I explored the "settings" menu earlier, while looking for something more difficult.” </a:t>
            </a:r>
            <a:r>
              <a:rPr lang="en-US" sz="1200" dirty="0"/>
              <a:t>Leo</a:t>
            </a:r>
            <a:endParaRPr lang="en-US" sz="1200" dirty="0">
              <a:latin typeface="Helvetica Light" panose="020B0403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D07AF8E-1DEA-114E-878D-2EAEBEF01D29}"/>
              </a:ext>
            </a:extLst>
          </p:cNvPr>
          <p:cNvSpPr/>
          <p:nvPr/>
        </p:nvSpPr>
        <p:spPr>
          <a:xfrm>
            <a:off x="323044" y="4110719"/>
            <a:ext cx="45719" cy="36933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16263662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4F28DEA-1001-2343-A1D1-62216CE80F9D}"/>
              </a:ext>
            </a:extLst>
          </p:cNvPr>
          <p:cNvGrpSpPr/>
          <p:nvPr/>
        </p:nvGrpSpPr>
        <p:grpSpPr>
          <a:xfrm>
            <a:off x="386097" y="2987405"/>
            <a:ext cx="11037079" cy="883190"/>
            <a:chOff x="386097" y="3497222"/>
            <a:chExt cx="11037079" cy="88319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CCCE387-1537-F44B-90CD-B67E90EB7F11}"/>
                </a:ext>
              </a:extLst>
            </p:cNvPr>
            <p:cNvSpPr/>
            <p:nvPr/>
          </p:nvSpPr>
          <p:spPr>
            <a:xfrm>
              <a:off x="1030014" y="3497222"/>
              <a:ext cx="10393162" cy="88319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fontAlgn="base">
                <a:lnSpc>
                  <a:spcPct val="150000"/>
                </a:lnSpc>
              </a:pPr>
              <a:r>
                <a:rPr lang="en-US" dirty="0">
                  <a:solidFill>
                    <a:srgbClr val="6653FF"/>
                  </a:solidFill>
                  <a:latin typeface="Helvetica" pitchFamily="2" charset="0"/>
                </a:rPr>
                <a:t>Eighth Task – Delete all notes: </a:t>
              </a:r>
              <a:r>
                <a:rPr lang="en-US" dirty="0">
                  <a:latin typeface="Helvetica Light" panose="020B0403020202020204" pitchFamily="34" charset="0"/>
                </a:rPr>
                <a:t>The behavior was clear to the users, we may consider the ability to undo deletion, or view deleted notes at least for a while. </a:t>
              </a: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18BC19CE-3081-DA46-B752-3823E682802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6097" y="3498454"/>
              <a:ext cx="472885" cy="5413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504199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5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1B632DF-182D-F941-B28C-851B34726E3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6" name="The (name TBD) Integrated  Device security Platform">
            <a:extLst>
              <a:ext uri="{FF2B5EF4-FFF2-40B4-BE49-F238E27FC236}">
                <a16:creationId xmlns:a16="http://schemas.microsoft.com/office/drawing/2014/main" id="{710390E7-7541-114F-8340-FCE55852E668}"/>
              </a:ext>
            </a:extLst>
          </p:cNvPr>
          <p:cNvSpPr txBox="1"/>
          <p:nvPr/>
        </p:nvSpPr>
        <p:spPr>
          <a:xfrm>
            <a:off x="1362603" y="484425"/>
            <a:ext cx="9466794" cy="861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sz="7500" b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5000" dirty="0">
                <a:solidFill>
                  <a:schemeClr val="bg1"/>
                </a:solidFill>
                <a:latin typeface="Helvetica" pitchFamily="2" charset="0"/>
              </a:rPr>
              <a:t>All Conclusions</a:t>
            </a:r>
            <a:endParaRPr sz="4500" dirty="0">
              <a:solidFill>
                <a:schemeClr val="bg1"/>
              </a:solidFill>
              <a:latin typeface="Helvetica" pitchFamily="2" charset="0"/>
            </a:endParaRPr>
          </a:p>
        </p:txBody>
      </p:sp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B0AF96F4-BD56-1A4D-B4F9-9404CBC6B8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757" y="1771304"/>
            <a:ext cx="3438486" cy="3924300"/>
          </a:xfrm>
          <a:prstGeom prst="rect">
            <a:avLst/>
          </a:prstGeom>
          <a:effectLst>
            <a:outerShdw blurRad="63500" sx="102000" sy="102000" algn="ctr" rotWithShape="0">
              <a:srgbClr val="1F23A2">
                <a:alpha val="11000"/>
              </a:srgbClr>
            </a:outerShdw>
          </a:effectLst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C1563E87-25E6-5940-A661-4C73F84325B7}"/>
              </a:ext>
            </a:extLst>
          </p:cNvPr>
          <p:cNvSpPr/>
          <p:nvPr/>
        </p:nvSpPr>
        <p:spPr>
          <a:xfrm rot="10800000">
            <a:off x="0" y="4645958"/>
            <a:ext cx="12192000" cy="2236747"/>
          </a:xfrm>
          <a:prstGeom prst="rect">
            <a:avLst/>
          </a:prstGeom>
          <a:gradFill>
            <a:gsLst>
              <a:gs pos="43000">
                <a:srgbClr val="6653FF"/>
              </a:gs>
              <a:gs pos="100000">
                <a:srgbClr val="6653FF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8948847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he (name TBD) Integrated  Device security Platform">
            <a:extLst>
              <a:ext uri="{FF2B5EF4-FFF2-40B4-BE49-F238E27FC236}">
                <a16:creationId xmlns:a16="http://schemas.microsoft.com/office/drawing/2014/main" id="{90EE2081-609B-AD4C-B412-BC87ABD2B7B6}"/>
              </a:ext>
            </a:extLst>
          </p:cNvPr>
          <p:cNvSpPr txBox="1"/>
          <p:nvPr/>
        </p:nvSpPr>
        <p:spPr>
          <a:xfrm>
            <a:off x="368763" y="499855"/>
            <a:ext cx="10793223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7500" b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2400" dirty="0">
                <a:solidFill>
                  <a:srgbClr val="6653FF"/>
                </a:solidFill>
                <a:latin typeface="Helvetica" pitchFamily="2" charset="0"/>
              </a:rPr>
              <a:t>We asked why not – See quotes </a:t>
            </a:r>
            <a:endParaRPr lang="en-US" sz="4500" dirty="0">
              <a:solidFill>
                <a:srgbClr val="6653FF"/>
              </a:solidFill>
              <a:latin typeface="Helvetica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BCA4F72-D9E9-D349-8023-D2F3E5178373}"/>
              </a:ext>
            </a:extLst>
          </p:cNvPr>
          <p:cNvSpPr/>
          <p:nvPr/>
        </p:nvSpPr>
        <p:spPr>
          <a:xfrm>
            <a:off x="1030014" y="1236012"/>
            <a:ext cx="9819956" cy="12986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dirty="0">
                <a:solidFill>
                  <a:srgbClr val="6653FF"/>
                </a:solidFill>
                <a:latin typeface="Helvetica" pitchFamily="2" charset="0"/>
              </a:rPr>
              <a:t>First Task - Add Note in table: </a:t>
            </a:r>
            <a:r>
              <a:rPr lang="en-US" dirty="0">
                <a:latin typeface="Helvetica Light" panose="020B0403020202020204" pitchFamily="34" charset="0"/>
              </a:rPr>
              <a:t>Maybe at this point not use the kabab menu for adding a note or considering making the “Kabab menu” more visible or using an “Add note” icon instead of “kabab menu”.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6444FA9-6CD4-3042-AEA9-B969F369F7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097" y="1237059"/>
            <a:ext cx="472885" cy="541329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68374D8C-EE86-B547-9FD9-CC22372C59F3}"/>
              </a:ext>
            </a:extLst>
          </p:cNvPr>
          <p:cNvSpPr/>
          <p:nvPr/>
        </p:nvSpPr>
        <p:spPr>
          <a:xfrm>
            <a:off x="1030014" y="2765405"/>
            <a:ext cx="9819956" cy="8831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dirty="0">
                <a:solidFill>
                  <a:srgbClr val="6653FF"/>
                </a:solidFill>
                <a:latin typeface="Helvetica" pitchFamily="2" charset="0"/>
              </a:rPr>
              <a:t>Second Task -Try to add note: </a:t>
            </a:r>
            <a:r>
              <a:rPr lang="en-US" dirty="0">
                <a:latin typeface="Helvetica Light" panose="020B0403020202020204" pitchFamily="34" charset="0"/>
              </a:rPr>
              <a:t>A small onboarding might be needed. Or maybe the “Add Note Window” should be open on first use.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552CF4D-2C41-5945-B1A1-70CE787772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097" y="2765405"/>
            <a:ext cx="472885" cy="541329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82821C6D-B4D3-8943-96FA-F0971FA1060A}"/>
              </a:ext>
            </a:extLst>
          </p:cNvPr>
          <p:cNvSpPr/>
          <p:nvPr/>
        </p:nvSpPr>
        <p:spPr>
          <a:xfrm>
            <a:off x="1030014" y="4993192"/>
            <a:ext cx="10393162" cy="12986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dirty="0">
                <a:solidFill>
                  <a:srgbClr val="6653FF"/>
                </a:solidFill>
                <a:latin typeface="Helvetica" pitchFamily="2" charset="0"/>
              </a:rPr>
              <a:t>Fourth Task - Change the state: </a:t>
            </a:r>
            <a:r>
              <a:rPr lang="en-US" dirty="0">
                <a:latin typeface="Helvetica Light" panose="020B0403020202020204" pitchFamily="34" charset="0"/>
              </a:rPr>
              <a:t>The state concept was not very clear, the tooltip was not visible enough in the mockup, we might need to add a text next to the state icon or move it to the “Kabab menu” of the note.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E3A60156-3309-7045-A8E1-2AE7EE6C30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097" y="4993192"/>
            <a:ext cx="472885" cy="54132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3EB76C8-8B8A-5F4E-A0E4-640D3699E23B}"/>
              </a:ext>
            </a:extLst>
          </p:cNvPr>
          <p:cNvSpPr/>
          <p:nvPr/>
        </p:nvSpPr>
        <p:spPr>
          <a:xfrm>
            <a:off x="1030014" y="3879299"/>
            <a:ext cx="9819956" cy="8831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dirty="0">
                <a:solidFill>
                  <a:srgbClr val="6653FF"/>
                </a:solidFill>
                <a:latin typeface="Helvetica" pitchFamily="2" charset="0"/>
              </a:rPr>
              <a:t>Third Task - Add note on a specific item: </a:t>
            </a:r>
            <a:r>
              <a:rPr lang="en-US" dirty="0">
                <a:latin typeface="Helvetica" pitchFamily="2" charset="0"/>
              </a:rPr>
              <a:t> </a:t>
            </a:r>
            <a:r>
              <a:rPr lang="en-US" dirty="0">
                <a:latin typeface="Helvetica Light" panose="020B0403020202020204" pitchFamily="34" charset="0"/>
              </a:rPr>
              <a:t>Maybe on clicking on the “Add Note” button – All the items that can be selected will be visible for a second.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79E32A2-AE82-0F4C-B42D-B33739BEAF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097" y="3879298"/>
            <a:ext cx="472885" cy="541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35620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he (name TBD) Integrated  Device security Platform">
            <a:extLst>
              <a:ext uri="{FF2B5EF4-FFF2-40B4-BE49-F238E27FC236}">
                <a16:creationId xmlns:a16="http://schemas.microsoft.com/office/drawing/2014/main" id="{90EE2081-609B-AD4C-B412-BC87ABD2B7B6}"/>
              </a:ext>
            </a:extLst>
          </p:cNvPr>
          <p:cNvSpPr txBox="1"/>
          <p:nvPr/>
        </p:nvSpPr>
        <p:spPr>
          <a:xfrm>
            <a:off x="368763" y="499855"/>
            <a:ext cx="10793223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7500" b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2400" dirty="0">
                <a:solidFill>
                  <a:srgbClr val="6653FF"/>
                </a:solidFill>
                <a:latin typeface="Helvetica" pitchFamily="2" charset="0"/>
              </a:rPr>
              <a:t>We asked why not – See quotes </a:t>
            </a:r>
            <a:endParaRPr lang="en-US" sz="4500" dirty="0">
              <a:solidFill>
                <a:srgbClr val="6653FF"/>
              </a:solidFill>
              <a:latin typeface="Helvetica" pitchFamily="2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E391C2B-22CD-D242-A0F6-F0A5D8700E37}"/>
              </a:ext>
            </a:extLst>
          </p:cNvPr>
          <p:cNvSpPr/>
          <p:nvPr/>
        </p:nvSpPr>
        <p:spPr>
          <a:xfrm>
            <a:off x="1030014" y="2429314"/>
            <a:ext cx="10393162" cy="8831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dirty="0">
                <a:solidFill>
                  <a:srgbClr val="6653FF"/>
                </a:solidFill>
                <a:latin typeface="Helvetica" pitchFamily="2" charset="0"/>
              </a:rPr>
              <a:t>Seventh Task - Add note on text: </a:t>
            </a:r>
            <a:r>
              <a:rPr lang="en-US" dirty="0">
                <a:latin typeface="Helvetica Light" panose="020B0403020202020204" pitchFamily="34" charset="0"/>
              </a:rPr>
              <a:t>The highlighted text concept was not very clear; at the1st phase we may discard this behavior or add an explanation.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576B6B02-B486-2247-B4F2-85E3150FED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097" y="2425208"/>
            <a:ext cx="472885" cy="541329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0690A15C-282E-DB42-BB8B-F0877B70B0F6}"/>
              </a:ext>
            </a:extLst>
          </p:cNvPr>
          <p:cNvSpPr/>
          <p:nvPr/>
        </p:nvSpPr>
        <p:spPr>
          <a:xfrm>
            <a:off x="1030014" y="3497222"/>
            <a:ext cx="10393162" cy="8831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dirty="0">
                <a:solidFill>
                  <a:srgbClr val="6653FF"/>
                </a:solidFill>
                <a:latin typeface="Helvetica" pitchFamily="2" charset="0"/>
              </a:rPr>
              <a:t>Eighth Task – Delete all notes: </a:t>
            </a:r>
            <a:r>
              <a:rPr lang="en-US" dirty="0">
                <a:latin typeface="Helvetica Light" panose="020B0403020202020204" pitchFamily="34" charset="0"/>
              </a:rPr>
              <a:t>The behavior was clear to the users, we may consider the ability to undo deletion, or view deleted notes at least for a while. 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2A996476-B2CD-FB4C-B6CA-1A86B8B681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097" y="3498454"/>
            <a:ext cx="472885" cy="541329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96BE2551-4500-FE42-B379-E90E1596AE19}"/>
              </a:ext>
            </a:extLst>
          </p:cNvPr>
          <p:cNvSpPr/>
          <p:nvPr/>
        </p:nvSpPr>
        <p:spPr>
          <a:xfrm>
            <a:off x="1030014" y="1461571"/>
            <a:ext cx="10393162" cy="4676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dirty="0">
                <a:solidFill>
                  <a:srgbClr val="6653FF"/>
                </a:solidFill>
                <a:latin typeface="Helvetica" pitchFamily="2" charset="0"/>
              </a:rPr>
              <a:t>Sixth Task - View resolved notes only: </a:t>
            </a:r>
            <a:r>
              <a:rPr lang="en-US" dirty="0">
                <a:latin typeface="Helvetica Light" panose="020B0403020202020204" pitchFamily="34" charset="0"/>
              </a:rPr>
              <a:t>Make the dropdown field more visible  - Not only an arrow 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3AF60671-ED9B-7C43-9530-E99A13B5DD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097" y="1457465"/>
            <a:ext cx="472885" cy="541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25897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1C924D-404A-4D1B-86A0-FE0EAF9702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951" y="1597268"/>
            <a:ext cx="3851910" cy="1358582"/>
          </a:xfrm>
        </p:spPr>
        <p:txBody>
          <a:bodyPr/>
          <a:lstStyle/>
          <a:p>
            <a:r>
              <a:rPr lang="en-US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4790950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501C2225-886C-EA4D-AAE1-E2EA11BBCD64}"/>
              </a:ext>
            </a:extLst>
          </p:cNvPr>
          <p:cNvGrpSpPr/>
          <p:nvPr/>
        </p:nvGrpSpPr>
        <p:grpSpPr>
          <a:xfrm>
            <a:off x="68240" y="-27296"/>
            <a:ext cx="12123760" cy="6858000"/>
            <a:chOff x="68240" y="-27296"/>
            <a:chExt cx="12123760" cy="6858000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A0299BAA-B9EF-F34B-B633-A69D2A4A19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0000"/>
            </a:blip>
            <a:stretch>
              <a:fillRect/>
            </a:stretch>
          </p:blipFill>
          <p:spPr>
            <a:xfrm>
              <a:off x="5340834" y="-27296"/>
              <a:ext cx="6851166" cy="685800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7BF84845-21F4-A947-B24D-BDC343C5BB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alphaModFix amt="30000"/>
            </a:blip>
            <a:srcRect l="25609" r="-1552"/>
            <a:stretch/>
          </p:blipFill>
          <p:spPr>
            <a:xfrm>
              <a:off x="68240" y="-27296"/>
              <a:ext cx="5112000" cy="6858000"/>
            </a:xfrm>
            <a:prstGeom prst="rect">
              <a:avLst/>
            </a:prstGeom>
          </p:spPr>
        </p:pic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8223B5A3-0280-6443-80E6-62D9B82040F8}"/>
              </a:ext>
            </a:extLst>
          </p:cNvPr>
          <p:cNvSpPr/>
          <p:nvPr/>
        </p:nvSpPr>
        <p:spPr>
          <a:xfrm>
            <a:off x="-1" y="23149"/>
            <a:ext cx="12211291" cy="6834851"/>
          </a:xfrm>
          <a:prstGeom prst="rect">
            <a:avLst/>
          </a:prstGeom>
          <a:solidFill>
            <a:srgbClr val="BEC6EA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67175B4-0600-BC44-85DA-1AE75D66C48F}"/>
              </a:ext>
            </a:extLst>
          </p:cNvPr>
          <p:cNvSpPr/>
          <p:nvPr/>
        </p:nvSpPr>
        <p:spPr>
          <a:xfrm>
            <a:off x="622763" y="2665823"/>
            <a:ext cx="11031412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0" name="The (name TBD) Integrated  Device security Platform">
            <a:extLst>
              <a:ext uri="{FF2B5EF4-FFF2-40B4-BE49-F238E27FC236}">
                <a16:creationId xmlns:a16="http://schemas.microsoft.com/office/drawing/2014/main" id="{99A77377-FB70-3E4F-A4EC-055398F26352}"/>
              </a:ext>
            </a:extLst>
          </p:cNvPr>
          <p:cNvSpPr txBox="1"/>
          <p:nvPr/>
        </p:nvSpPr>
        <p:spPr>
          <a:xfrm>
            <a:off x="622763" y="2159421"/>
            <a:ext cx="6654333" cy="25391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7500" b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2400" dirty="0">
                <a:solidFill>
                  <a:srgbClr val="6653FF"/>
                </a:solidFill>
                <a:latin typeface="Helvetica" pitchFamily="2" charset="0"/>
              </a:rPr>
              <a:t>Statistics</a:t>
            </a:r>
          </a:p>
          <a:p>
            <a:pPr>
              <a:defRPr sz="7500" b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en-US" sz="4500" dirty="0">
              <a:solidFill>
                <a:schemeClr val="tx1">
                  <a:lumMod val="65000"/>
                  <a:lumOff val="35000"/>
                </a:schemeClr>
              </a:solidFill>
              <a:latin typeface="Helvetica" pitchFamily="2" charset="0"/>
            </a:endParaRPr>
          </a:p>
          <a:p>
            <a:pPr>
              <a:defRPr sz="7500" b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en-US" sz="4500" dirty="0">
              <a:solidFill>
                <a:srgbClr val="6653FF"/>
              </a:solidFill>
              <a:latin typeface="Helvetica" pitchFamily="2" charset="0"/>
            </a:endParaRPr>
          </a:p>
          <a:p>
            <a:pPr>
              <a:defRPr sz="7500" b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4500" dirty="0">
              <a:solidFill>
                <a:srgbClr val="6653FF"/>
              </a:solidFill>
              <a:latin typeface="Helvetica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695337F-99F9-C747-9FE4-96D04EAE59B8}"/>
              </a:ext>
            </a:extLst>
          </p:cNvPr>
          <p:cNvSpPr/>
          <p:nvPr/>
        </p:nvSpPr>
        <p:spPr>
          <a:xfrm>
            <a:off x="618074" y="237919"/>
            <a:ext cx="35076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/>
            <a:r>
              <a:rPr lang="en-US" sz="2000" b="1" dirty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#1: Create a note in the table</a:t>
            </a:r>
          </a:p>
        </p:txBody>
      </p:sp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559AD26E-D603-434D-B886-99F12B665C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74" y="2730886"/>
            <a:ext cx="11031412" cy="139028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3C7E614-E6CD-3F4E-AD77-F575A849D060}"/>
              </a:ext>
            </a:extLst>
          </p:cNvPr>
          <p:cNvSpPr/>
          <p:nvPr/>
        </p:nvSpPr>
        <p:spPr>
          <a:xfrm>
            <a:off x="618074" y="2711542"/>
            <a:ext cx="3672572" cy="1409629"/>
          </a:xfrm>
          <a:prstGeom prst="rect">
            <a:avLst/>
          </a:prstGeom>
          <a:solidFill>
            <a:srgbClr val="00D8D2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25887753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8439DCF5-8496-EA49-8606-BF883CD0595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941921"/>
          </a:xfrm>
          <a:prstGeom prst="rect">
            <a:avLst/>
          </a:prstGeom>
        </p:spPr>
      </p:pic>
      <p:pic>
        <p:nvPicPr>
          <p:cNvPr id="7" name="Picture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B726C59B-5826-5C40-9A6F-50FDF7F874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7421" y="5660620"/>
            <a:ext cx="3104579" cy="13608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8173019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hart&#10;&#10;Description automatically generated">
            <a:extLst>
              <a:ext uri="{FF2B5EF4-FFF2-40B4-BE49-F238E27FC236}">
                <a16:creationId xmlns:a16="http://schemas.microsoft.com/office/drawing/2014/main" id="{06F7DBE1-4BCE-DD41-B648-333EC1430D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60000"/>
            <a:ext cx="12192000" cy="3856448"/>
          </a:xfrm>
          <a:prstGeom prst="rect">
            <a:avLst/>
          </a:prstGeom>
        </p:spPr>
      </p:pic>
      <p:sp>
        <p:nvSpPr>
          <p:cNvPr id="9" name="The (name TBD) Integrated  Device security Platform">
            <a:extLst>
              <a:ext uri="{FF2B5EF4-FFF2-40B4-BE49-F238E27FC236}">
                <a16:creationId xmlns:a16="http://schemas.microsoft.com/office/drawing/2014/main" id="{90EE2081-609B-AD4C-B412-BC87ABD2B7B6}"/>
              </a:ext>
            </a:extLst>
          </p:cNvPr>
          <p:cNvSpPr txBox="1"/>
          <p:nvPr/>
        </p:nvSpPr>
        <p:spPr>
          <a:xfrm>
            <a:off x="368763" y="1571852"/>
            <a:ext cx="6654333" cy="17235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7500" b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</a:rPr>
              <a:t>Rank the difficulty level</a:t>
            </a:r>
          </a:p>
          <a:p>
            <a:pPr>
              <a:defRPr sz="7500" b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en-US" sz="4500" dirty="0">
              <a:solidFill>
                <a:srgbClr val="6653FF"/>
              </a:solidFill>
              <a:latin typeface="Helvetica" pitchFamily="2" charset="0"/>
            </a:endParaRPr>
          </a:p>
          <a:p>
            <a:pPr>
              <a:defRPr sz="7500" b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4500" dirty="0">
              <a:solidFill>
                <a:srgbClr val="6653FF"/>
              </a:solidFill>
              <a:latin typeface="Helvetica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2BBE739-F4E7-D449-99E1-B71C501B88C3}"/>
              </a:ext>
            </a:extLst>
          </p:cNvPr>
          <p:cNvSpPr/>
          <p:nvPr/>
        </p:nvSpPr>
        <p:spPr>
          <a:xfrm>
            <a:off x="368763" y="237919"/>
            <a:ext cx="35076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/>
            <a:r>
              <a:rPr lang="en-US" sz="2000" b="1" dirty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#1: Create a note in the table</a:t>
            </a:r>
          </a:p>
        </p:txBody>
      </p:sp>
      <p:sp>
        <p:nvSpPr>
          <p:cNvPr id="7" name="The (name TBD) Integrated  Device security Platform">
            <a:extLst>
              <a:ext uri="{FF2B5EF4-FFF2-40B4-BE49-F238E27FC236}">
                <a16:creationId xmlns:a16="http://schemas.microsoft.com/office/drawing/2014/main" id="{BF384678-AE80-8847-B15C-A5931DFD6A72}"/>
              </a:ext>
            </a:extLst>
          </p:cNvPr>
          <p:cNvSpPr txBox="1"/>
          <p:nvPr/>
        </p:nvSpPr>
        <p:spPr>
          <a:xfrm>
            <a:off x="368763" y="5764024"/>
            <a:ext cx="1797662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7500" b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2400" dirty="0">
                <a:solidFill>
                  <a:srgbClr val="6653FF"/>
                </a:solidFill>
                <a:latin typeface="Helvetica" pitchFamily="2" charset="0"/>
              </a:rPr>
              <a:t> Average: 3</a:t>
            </a:r>
            <a:endParaRPr lang="en-US" sz="4500" dirty="0">
              <a:solidFill>
                <a:srgbClr val="6653FF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81546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he (name TBD) Integrated  Device security Platform">
            <a:extLst>
              <a:ext uri="{FF2B5EF4-FFF2-40B4-BE49-F238E27FC236}">
                <a16:creationId xmlns:a16="http://schemas.microsoft.com/office/drawing/2014/main" id="{90EE2081-609B-AD4C-B412-BC87ABD2B7B6}"/>
              </a:ext>
            </a:extLst>
          </p:cNvPr>
          <p:cNvSpPr txBox="1"/>
          <p:nvPr/>
        </p:nvSpPr>
        <p:spPr>
          <a:xfrm>
            <a:off x="368763" y="877807"/>
            <a:ext cx="7465421" cy="1154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7500" b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2400" dirty="0">
                <a:solidFill>
                  <a:srgbClr val="6653FF"/>
                </a:solidFill>
                <a:latin typeface="Helvetica" pitchFamily="2" charset="0"/>
              </a:rPr>
              <a:t>We asked for suggestions – See quotes </a:t>
            </a:r>
            <a:endParaRPr lang="en-US" sz="4500" dirty="0">
              <a:solidFill>
                <a:srgbClr val="6653FF"/>
              </a:solidFill>
              <a:latin typeface="Helvetica" pitchFamily="2" charset="0"/>
            </a:endParaRPr>
          </a:p>
          <a:p>
            <a:pPr>
              <a:defRPr sz="7500" b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4500" dirty="0">
              <a:solidFill>
                <a:srgbClr val="6653FF"/>
              </a:solidFill>
              <a:latin typeface="Helvetica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1AF28E9-FD82-224E-B2FB-393A37157313}"/>
              </a:ext>
            </a:extLst>
          </p:cNvPr>
          <p:cNvSpPr/>
          <p:nvPr/>
        </p:nvSpPr>
        <p:spPr>
          <a:xfrm>
            <a:off x="368763" y="1500012"/>
            <a:ext cx="11454473" cy="1296189"/>
          </a:xfrm>
          <a:prstGeom prst="rect">
            <a:avLst/>
          </a:prstGeom>
          <a:solidFill>
            <a:srgbClr val="BEC6EA">
              <a:alpha val="15000"/>
            </a:srgbClr>
          </a:solidFill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dirty="0">
                <a:latin typeface="Helvetica Light" panose="020B0403020202020204" pitchFamily="34" charset="0"/>
              </a:rPr>
              <a:t>”Not really </a:t>
            </a:r>
            <a:r>
              <a:rPr lang="en-US" dirty="0" err="1">
                <a:latin typeface="Helvetica Light" panose="020B0403020202020204" pitchFamily="34" charset="0"/>
              </a:rPr>
              <a:t>i</a:t>
            </a:r>
            <a:r>
              <a:rPr lang="en-US" dirty="0">
                <a:latin typeface="Helvetica Light" panose="020B0403020202020204" pitchFamily="34" charset="0"/>
              </a:rPr>
              <a:t> think like all SaaS software, you discover things as you go I guess </a:t>
            </a:r>
          </a:p>
          <a:p>
            <a:pPr fontAlgn="base">
              <a:lnSpc>
                <a:spcPct val="150000"/>
              </a:lnSpc>
            </a:pPr>
            <a:r>
              <a:rPr lang="en-US" dirty="0">
                <a:latin typeface="Helvetica Light" panose="020B0403020202020204" pitchFamily="34" charset="0"/>
              </a:rPr>
              <a:t>a new user will not know that he can add a note, but after a few sessions he will discover that there </a:t>
            </a:r>
          </a:p>
          <a:p>
            <a:pPr fontAlgn="base">
              <a:lnSpc>
                <a:spcPct val="150000"/>
              </a:lnSpc>
            </a:pPr>
            <a:r>
              <a:rPr lang="en-US" dirty="0">
                <a:latin typeface="Helvetica Light" panose="020B0403020202020204" pitchFamily="34" charset="0"/>
              </a:rPr>
              <a:t>is the possibility great testing option by the way ” </a:t>
            </a:r>
            <a:r>
              <a:rPr lang="en-US" sz="1200" dirty="0" err="1">
                <a:latin typeface="+mj-lt"/>
              </a:rPr>
              <a:t>Ofer</a:t>
            </a:r>
            <a:endParaRPr lang="en-US" sz="1200" dirty="0">
              <a:solidFill>
                <a:srgbClr val="6653FF"/>
              </a:solidFill>
              <a:latin typeface="+mj-l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71FD081-937A-464C-89F2-0A87705BA349}"/>
              </a:ext>
            </a:extLst>
          </p:cNvPr>
          <p:cNvSpPr/>
          <p:nvPr/>
        </p:nvSpPr>
        <p:spPr>
          <a:xfrm>
            <a:off x="323044" y="1482286"/>
            <a:ext cx="45719" cy="1320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BCA4F72-D9E9-D349-8023-D2F3E5178373}"/>
              </a:ext>
            </a:extLst>
          </p:cNvPr>
          <p:cNvSpPr/>
          <p:nvPr/>
        </p:nvSpPr>
        <p:spPr>
          <a:xfrm>
            <a:off x="368763" y="3039570"/>
            <a:ext cx="11454473" cy="888705"/>
          </a:xfrm>
          <a:prstGeom prst="rect">
            <a:avLst/>
          </a:prstGeom>
          <a:solidFill>
            <a:srgbClr val="BEC6EA">
              <a:alpha val="15000"/>
            </a:srgbClr>
          </a:solidFill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dirty="0">
                <a:latin typeface="Helvetica Light" panose="020B0403020202020204" pitchFamily="34" charset="0"/>
              </a:rPr>
              <a:t>"Why not add the record options to on mouse-&gt;right-click on all the table record and Not just hidden in the 3 dots? ” </a:t>
            </a:r>
            <a:r>
              <a:rPr lang="en-US" sz="1200" dirty="0" err="1"/>
              <a:t>Hagay</a:t>
            </a:r>
            <a:r>
              <a:rPr lang="en-US" sz="1200" dirty="0"/>
              <a:t> Onn</a:t>
            </a:r>
            <a:endParaRPr lang="en-US" sz="1200" dirty="0">
              <a:solidFill>
                <a:srgbClr val="6653FF"/>
              </a:solidFill>
              <a:latin typeface="Helvetica Light" panose="020B0403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0202C36-C086-2B4A-84F6-EFB6BA09CE41}"/>
              </a:ext>
            </a:extLst>
          </p:cNvPr>
          <p:cNvSpPr/>
          <p:nvPr/>
        </p:nvSpPr>
        <p:spPr>
          <a:xfrm>
            <a:off x="323044" y="3021844"/>
            <a:ext cx="45719" cy="90643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550C285-58BF-4148-82DE-CE9CFE77350F}"/>
              </a:ext>
            </a:extLst>
          </p:cNvPr>
          <p:cNvSpPr/>
          <p:nvPr/>
        </p:nvSpPr>
        <p:spPr>
          <a:xfrm>
            <a:off x="368763" y="4174104"/>
            <a:ext cx="11454473" cy="369332"/>
          </a:xfrm>
          <a:prstGeom prst="rect">
            <a:avLst/>
          </a:prstGeom>
          <a:solidFill>
            <a:srgbClr val="BEC6EA">
              <a:alpha val="15000"/>
            </a:srgbClr>
          </a:solidFill>
        </p:spPr>
        <p:txBody>
          <a:bodyPr wrap="square">
            <a:spAutoFit/>
          </a:bodyPr>
          <a:lstStyle/>
          <a:p>
            <a:pPr fontAlgn="base"/>
            <a:r>
              <a:rPr lang="en-US" dirty="0">
                <a:latin typeface="Helvetica Light" panose="020B0403020202020204" pitchFamily="34" charset="0"/>
              </a:rPr>
              <a:t>”No comments, was pretty intuitive” </a:t>
            </a:r>
            <a:r>
              <a:rPr lang="en-US" sz="1200" dirty="0"/>
              <a:t>Vladimir </a:t>
            </a:r>
            <a:r>
              <a:rPr lang="en-US" sz="1200" dirty="0" err="1"/>
              <a:t>Torgovitsky</a:t>
            </a:r>
            <a:endParaRPr lang="en-US" sz="1200" dirty="0">
              <a:latin typeface="Helvetica Light" panose="020B0403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E182514-2940-1847-A0DA-307ABA324C61}"/>
              </a:ext>
            </a:extLst>
          </p:cNvPr>
          <p:cNvSpPr/>
          <p:nvPr/>
        </p:nvSpPr>
        <p:spPr>
          <a:xfrm>
            <a:off x="323044" y="4156379"/>
            <a:ext cx="45719" cy="38705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CEBA0F8-AAE8-F441-844D-21C788D56FFF}"/>
              </a:ext>
            </a:extLst>
          </p:cNvPr>
          <p:cNvSpPr/>
          <p:nvPr/>
        </p:nvSpPr>
        <p:spPr>
          <a:xfrm>
            <a:off x="368763" y="4776930"/>
            <a:ext cx="11454473" cy="369332"/>
          </a:xfrm>
          <a:prstGeom prst="rect">
            <a:avLst/>
          </a:prstGeom>
          <a:solidFill>
            <a:srgbClr val="BEC6EA">
              <a:alpha val="15000"/>
            </a:srgbClr>
          </a:solidFill>
        </p:spPr>
        <p:txBody>
          <a:bodyPr wrap="square">
            <a:spAutoFit/>
          </a:bodyPr>
          <a:lstStyle/>
          <a:p>
            <a:pPr fontAlgn="base"/>
            <a:r>
              <a:rPr lang="en-US" dirty="0">
                <a:latin typeface="Helvetica Light" panose="020B0403020202020204" pitchFamily="34" charset="0"/>
              </a:rPr>
              <a:t>"I naturally tried 'right-clicking' (before seeing the "..." button) - maybe add this option as well” </a:t>
            </a:r>
            <a:r>
              <a:rPr lang="en-US" sz="1200" dirty="0"/>
              <a:t>Or P</a:t>
            </a:r>
            <a:endParaRPr lang="en-US" sz="1200" dirty="0">
              <a:latin typeface="Helvetica Light" panose="020B0403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9FA8045-7AB1-674C-8478-58C7A28E65F7}"/>
              </a:ext>
            </a:extLst>
          </p:cNvPr>
          <p:cNvSpPr/>
          <p:nvPr/>
        </p:nvSpPr>
        <p:spPr>
          <a:xfrm>
            <a:off x="323044" y="4759204"/>
            <a:ext cx="45719" cy="36933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1312583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vdo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6653FF"/>
      </a:accent1>
      <a:accent2>
        <a:srgbClr val="F3DF57"/>
      </a:accent2>
      <a:accent3>
        <a:srgbClr val="FFA133"/>
      </a:accent3>
      <a:accent4>
        <a:srgbClr val="FFC000"/>
      </a:accent4>
      <a:accent5>
        <a:srgbClr val="96B0FB"/>
      </a:accent5>
      <a:accent6>
        <a:srgbClr val="EFEC5F"/>
      </a:accent6>
      <a:hlink>
        <a:srgbClr val="6653FF"/>
      </a:hlink>
      <a:folHlink>
        <a:srgbClr val="FFA133"/>
      </a:folHlink>
    </a:clrScheme>
    <a:fontScheme name="התאמה אישית 2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 Template-" id="{91C0E0D5-D3BF-B744-8626-490A77CF20A2}" vid="{A478119F-CB20-224F-BA7C-A4261670135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09091E6A-E40B-2743-9C5A-80AFDF684FA5}">
  <we:reference id="wa104381063" version="1.0.0.1" store="en-US" storeType="OMEX"/>
  <we:alternateReferences>
    <we:reference id="WA104381063" version="1.0.0.1" store="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7008</TotalTime>
  <Words>2158</Words>
  <Application>Microsoft Macintosh PowerPoint</Application>
  <PresentationFormat>Widescreen</PresentationFormat>
  <Paragraphs>219</Paragraphs>
  <Slides>55</Slides>
  <Notes>54</Notes>
  <HiddenSlides>3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1" baseType="lpstr">
      <vt:lpstr>Arial</vt:lpstr>
      <vt:lpstr>Calibri</vt:lpstr>
      <vt:lpstr>Helvetica</vt:lpstr>
      <vt:lpstr>Helvetica Light</vt:lpstr>
      <vt:lpstr>Roboto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Ola Gofshtein</dc:creator>
  <cp:lastModifiedBy>Ola Gofshtein</cp:lastModifiedBy>
  <cp:revision>6</cp:revision>
  <dcterms:created xsi:type="dcterms:W3CDTF">2020-11-10T10:58:25Z</dcterms:created>
  <dcterms:modified xsi:type="dcterms:W3CDTF">2021-01-19T10:23:01Z</dcterms:modified>
</cp:coreProperties>
</file>